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sldIdLst>
    <p:sldId id="289" r:id="rId2"/>
    <p:sldId id="271" r:id="rId3"/>
    <p:sldId id="334" r:id="rId4"/>
    <p:sldId id="276" r:id="rId5"/>
    <p:sldId id="350" r:id="rId6"/>
    <p:sldId id="333" r:id="rId7"/>
    <p:sldId id="351" r:id="rId8"/>
    <p:sldId id="352" r:id="rId9"/>
    <p:sldId id="327" r:id="rId10"/>
    <p:sldId id="340" r:id="rId11"/>
    <p:sldId id="343" r:id="rId12"/>
    <p:sldId id="346" r:id="rId13"/>
    <p:sldId id="349" r:id="rId14"/>
    <p:sldId id="348" r:id="rId15"/>
    <p:sldId id="341" r:id="rId16"/>
    <p:sldId id="332" r:id="rId17"/>
    <p:sldId id="355" r:id="rId18"/>
    <p:sldId id="354" r:id="rId19"/>
    <p:sldId id="356" r:id="rId20"/>
    <p:sldId id="339" r:id="rId21"/>
    <p:sldId id="315" r:id="rId22"/>
    <p:sldId id="336" r:id="rId23"/>
    <p:sldId id="338" r:id="rId24"/>
    <p:sldId id="326" r:id="rId25"/>
    <p:sldId id="342" r:id="rId26"/>
    <p:sldId id="347" r:id="rId27"/>
    <p:sldId id="320" r:id="rId28"/>
    <p:sldId id="331" r:id="rId29"/>
    <p:sldId id="330" r:id="rId30"/>
    <p:sldId id="288" r:id="rId31"/>
    <p:sldId id="328" r:id="rId32"/>
    <p:sldId id="329" r:id="rId33"/>
    <p:sldId id="335" r:id="rId34"/>
    <p:sldId id="344" r:id="rId35"/>
    <p:sldId id="345" r:id="rId36"/>
    <p:sldId id="337" r:id="rId37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E6DC"/>
    <a:srgbClr val="F66900"/>
    <a:srgbClr val="DD8452"/>
    <a:srgbClr val="376D44"/>
    <a:srgbClr val="55A868"/>
    <a:srgbClr val="DDEEE1"/>
    <a:srgbClr val="DBE3EF"/>
    <a:srgbClr val="4C72B0"/>
    <a:srgbClr val="ECF7B1"/>
    <a:srgbClr val="FFFF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854" autoAdjust="0"/>
    <p:restoredTop sz="94660"/>
  </p:normalViewPr>
  <p:slideViewPr>
    <p:cSldViewPr snapToGrid="0">
      <p:cViewPr>
        <p:scale>
          <a:sx n="66" d="100"/>
          <a:sy n="66" d="100"/>
        </p:scale>
        <p:origin x="1950" y="142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86A625-53B8-4668-81B6-54DDD24692D5}" type="datetimeFigureOut">
              <a:rPr lang="de-DE" smtClean="0"/>
              <a:t>23.04.2024</a:t>
            </a:fld>
            <a:endParaRPr lang="de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F6D1B1-09B4-4D07-B5D9-7899EBB9826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117733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6A6B96-9B04-4F22-6F3B-963860F705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B75094-4C0C-A1B9-0626-E7377471A4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11" indent="0" algn="ctr">
              <a:buNone/>
              <a:defRPr sz="2000"/>
            </a:lvl2pPr>
            <a:lvl3pPr marL="914422" indent="0" algn="ctr">
              <a:buNone/>
              <a:defRPr sz="1801"/>
            </a:lvl3pPr>
            <a:lvl4pPr marL="1371635" indent="0" algn="ctr">
              <a:buNone/>
              <a:defRPr sz="1600"/>
            </a:lvl4pPr>
            <a:lvl5pPr marL="1828846" indent="0" algn="ctr">
              <a:buNone/>
              <a:defRPr sz="1600"/>
            </a:lvl5pPr>
            <a:lvl6pPr marL="2286057" indent="0" algn="ctr">
              <a:buNone/>
              <a:defRPr sz="1600"/>
            </a:lvl6pPr>
            <a:lvl7pPr marL="2743268" indent="0" algn="ctr">
              <a:buNone/>
              <a:defRPr sz="1600"/>
            </a:lvl7pPr>
            <a:lvl8pPr marL="3200481" indent="0" algn="ctr">
              <a:buNone/>
              <a:defRPr sz="1600"/>
            </a:lvl8pPr>
            <a:lvl9pPr marL="3657692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656525-F266-6B48-3D8C-AD91F260EC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CCD84-2EBC-490E-AC30-A4A2562C9A5E}" type="datetimeFigureOut">
              <a:rPr lang="en-DE" smtClean="0"/>
              <a:t>23/04/2024</a:t>
            </a:fld>
            <a:endParaRPr lang="en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6C5207-F36A-631B-1B2D-614271FB32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ADE798-53E3-443C-32E3-56A70CDCE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FCF34-52C1-4AB4-A523-EB2AE59A4808}" type="slidenum">
              <a:rPr lang="en-DE" smtClean="0"/>
              <a:t>‹#›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0283626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AF68E5-063B-611A-5273-2F1EB3036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FC7205-0C3F-A583-DFBB-0E3211406D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788306-A373-ECBE-F277-3AC9F6CC52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CCD84-2EBC-490E-AC30-A4A2562C9A5E}" type="datetimeFigureOut">
              <a:rPr lang="en-DE" smtClean="0"/>
              <a:t>23/04/2024</a:t>
            </a:fld>
            <a:endParaRPr lang="en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622324-9144-CE62-0CC1-F78535CEA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AC7E2C-B321-AA7B-2F32-27204FC0C2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FCF34-52C1-4AB4-A523-EB2AE59A4808}" type="slidenum">
              <a:rPr lang="en-DE" smtClean="0"/>
              <a:t>‹#›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7950978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34DE866-58E7-1716-2896-9AF506A4B3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899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3ED0F94-E4AF-3F11-EE37-48D8DB6AE8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199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2CB6DE-4BD9-2534-130D-9ECF10997B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CCD84-2EBC-490E-AC30-A4A2562C9A5E}" type="datetimeFigureOut">
              <a:rPr lang="en-DE" smtClean="0"/>
              <a:t>23/04/2024</a:t>
            </a:fld>
            <a:endParaRPr lang="en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680075-FD46-DF62-AA6D-3243531462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A40D4E-A078-4A18-4D70-B7C552C39B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FCF34-52C1-4AB4-A523-EB2AE59A4808}" type="slidenum">
              <a:rPr lang="en-DE" smtClean="0"/>
              <a:t>‹#›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3904139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F0A6B-465B-5C25-BD45-E9C5DC721E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0A42C9-D922-B786-CAE1-7F03A11CC0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0F4C79-2610-FCC5-75DA-12C0A63535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CCD84-2EBC-490E-AC30-A4A2562C9A5E}" type="datetimeFigureOut">
              <a:rPr lang="en-DE" smtClean="0"/>
              <a:t>23/04/2024</a:t>
            </a:fld>
            <a:endParaRPr lang="en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F3202A-7399-4589-53E6-D82CE45DE0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086F27-40D3-DCEC-2DBE-8D257AD5E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FCF34-52C1-4AB4-A523-EB2AE59A4808}" type="slidenum">
              <a:rPr lang="en-DE" smtClean="0"/>
              <a:t>‹#›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1938841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490D8-7D04-4A55-F53D-0DEC9C34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3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E66FE8-B191-66FA-B628-0F0E6D976B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3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11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22" indent="0">
              <a:buNone/>
              <a:defRPr sz="1801">
                <a:solidFill>
                  <a:schemeClr val="tx1">
                    <a:tint val="75000"/>
                  </a:schemeClr>
                </a:solidFill>
              </a:defRPr>
            </a:lvl3pPr>
            <a:lvl4pPr marL="137163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4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5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6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8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9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FC83C0-7F04-40F1-2441-ADE4E40956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CCD84-2EBC-490E-AC30-A4A2562C9A5E}" type="datetimeFigureOut">
              <a:rPr lang="en-DE" smtClean="0"/>
              <a:t>23/04/2024</a:t>
            </a:fld>
            <a:endParaRPr lang="en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331E3B-3151-AFEC-927B-F3A75C0381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B31E31-B060-3545-8D76-BFCC8BB797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FCF34-52C1-4AB4-A523-EB2AE59A4808}" type="slidenum">
              <a:rPr lang="en-DE" smtClean="0"/>
              <a:t>‹#›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7383001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149D7-A25F-4A11-2565-39F841D48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0C23FD-8D4F-27E9-21AB-44E5BBFCCA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1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5CCFE3-117C-8821-3C24-66A7990715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1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27A2EA-7E23-7BCC-C73E-87E2ED7D15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CCD84-2EBC-490E-AC30-A4A2562C9A5E}" type="datetimeFigureOut">
              <a:rPr lang="en-DE" smtClean="0"/>
              <a:t>23/04/2024</a:t>
            </a:fld>
            <a:endParaRPr lang="en-D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906419-275F-372F-2931-7957DD5E1B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E59980-B88D-0BC4-9F50-85D3FBAC3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FCF34-52C1-4AB4-A523-EB2AE59A4808}" type="slidenum">
              <a:rPr lang="en-DE" smtClean="0"/>
              <a:t>‹#›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7106957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D388E-8B65-D794-EB47-7911DF22D2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1E51D8-A823-DD9E-8D0F-A8B31697E0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91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11" indent="0">
              <a:buNone/>
              <a:defRPr sz="2000" b="1"/>
            </a:lvl2pPr>
            <a:lvl3pPr marL="914422" indent="0">
              <a:buNone/>
              <a:defRPr sz="1801" b="1"/>
            </a:lvl3pPr>
            <a:lvl4pPr marL="1371635" indent="0">
              <a:buNone/>
              <a:defRPr sz="1600" b="1"/>
            </a:lvl4pPr>
            <a:lvl5pPr marL="1828846" indent="0">
              <a:buNone/>
              <a:defRPr sz="1600" b="1"/>
            </a:lvl5pPr>
            <a:lvl6pPr marL="2286057" indent="0">
              <a:buNone/>
              <a:defRPr sz="1600" b="1"/>
            </a:lvl6pPr>
            <a:lvl7pPr marL="2743268" indent="0">
              <a:buNone/>
              <a:defRPr sz="1600" b="1"/>
            </a:lvl7pPr>
            <a:lvl8pPr marL="3200481" indent="0">
              <a:buNone/>
              <a:defRPr sz="1600" b="1"/>
            </a:lvl8pPr>
            <a:lvl9pPr marL="3657692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6958DE-4C95-69B7-07B4-0AC826ECD1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91" y="2505076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5F21FCB-42BE-86AC-701D-E76EE749BD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3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11" indent="0">
              <a:buNone/>
              <a:defRPr sz="2000" b="1"/>
            </a:lvl2pPr>
            <a:lvl3pPr marL="914422" indent="0">
              <a:buNone/>
              <a:defRPr sz="1801" b="1"/>
            </a:lvl3pPr>
            <a:lvl4pPr marL="1371635" indent="0">
              <a:buNone/>
              <a:defRPr sz="1600" b="1"/>
            </a:lvl4pPr>
            <a:lvl5pPr marL="1828846" indent="0">
              <a:buNone/>
              <a:defRPr sz="1600" b="1"/>
            </a:lvl5pPr>
            <a:lvl6pPr marL="2286057" indent="0">
              <a:buNone/>
              <a:defRPr sz="1600" b="1"/>
            </a:lvl6pPr>
            <a:lvl7pPr marL="2743268" indent="0">
              <a:buNone/>
              <a:defRPr sz="1600" b="1"/>
            </a:lvl7pPr>
            <a:lvl8pPr marL="3200481" indent="0">
              <a:buNone/>
              <a:defRPr sz="1600" b="1"/>
            </a:lvl8pPr>
            <a:lvl9pPr marL="3657692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AF1B197-D6E5-0F39-7BE3-57AC593DB96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3" y="2505076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FB4F9A8-FD60-C29D-CC23-01CFD288A2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CCD84-2EBC-490E-AC30-A4A2562C9A5E}" type="datetimeFigureOut">
              <a:rPr lang="en-DE" smtClean="0"/>
              <a:t>23/04/2024</a:t>
            </a:fld>
            <a:endParaRPr lang="en-DE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DCA6DCE-EB32-9634-1A70-816DECCD2E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2AC306D-47BD-948E-72BF-711DC30B5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FCF34-52C1-4AB4-A523-EB2AE59A4808}" type="slidenum">
              <a:rPr lang="en-DE" smtClean="0"/>
              <a:t>‹#›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9512980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41EF7D-9E02-61FB-331A-F778A05D7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3028F0-7F60-F273-8332-DE04A0BD96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CCD84-2EBC-490E-AC30-A4A2562C9A5E}" type="datetimeFigureOut">
              <a:rPr lang="en-DE" smtClean="0"/>
              <a:t>23/04/2024</a:t>
            </a:fld>
            <a:endParaRPr lang="en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0DAC51-484B-AAD1-E2FE-3C48A518AE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6954C3-1B48-A983-970C-2F3C519DE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FCF34-52C1-4AB4-A523-EB2AE59A4808}" type="slidenum">
              <a:rPr lang="en-DE" smtClean="0"/>
              <a:t>‹#›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1695102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07F0129-BE4E-100E-9E48-F0C177FBD0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CCD84-2EBC-490E-AC30-A4A2562C9A5E}" type="datetimeFigureOut">
              <a:rPr lang="en-DE" smtClean="0"/>
              <a:t>23/04/2024</a:t>
            </a:fld>
            <a:endParaRPr lang="en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039C750-57AE-6859-0BF7-ACBAB27D3F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474A64-6739-83B0-F314-4B8410FC0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FCF34-52C1-4AB4-A523-EB2AE59A4808}" type="slidenum">
              <a:rPr lang="en-DE" smtClean="0"/>
              <a:t>‹#›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6120084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24D057-5957-B665-A1D0-12E866E6D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91" y="457200"/>
            <a:ext cx="3932236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FFAE7A-C1A1-2F0C-A75D-A7C510AB17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90" y="987425"/>
            <a:ext cx="6172201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6874AE-1399-DA46-B32D-5FD447CE6A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91" y="2057400"/>
            <a:ext cx="3932236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11" indent="0">
              <a:buNone/>
              <a:defRPr sz="1401"/>
            </a:lvl2pPr>
            <a:lvl3pPr marL="914422" indent="0">
              <a:buNone/>
              <a:defRPr sz="1200"/>
            </a:lvl3pPr>
            <a:lvl4pPr marL="1371635" indent="0">
              <a:buNone/>
              <a:defRPr sz="1001"/>
            </a:lvl4pPr>
            <a:lvl5pPr marL="1828846" indent="0">
              <a:buNone/>
              <a:defRPr sz="1001"/>
            </a:lvl5pPr>
            <a:lvl6pPr marL="2286057" indent="0">
              <a:buNone/>
              <a:defRPr sz="1001"/>
            </a:lvl6pPr>
            <a:lvl7pPr marL="2743268" indent="0">
              <a:buNone/>
              <a:defRPr sz="1001"/>
            </a:lvl7pPr>
            <a:lvl8pPr marL="3200481" indent="0">
              <a:buNone/>
              <a:defRPr sz="1001"/>
            </a:lvl8pPr>
            <a:lvl9pPr marL="3657692" indent="0">
              <a:buNone/>
              <a:defRPr sz="100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C97AE0-3812-68C2-5B6D-3B6E764029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CCD84-2EBC-490E-AC30-A4A2562C9A5E}" type="datetimeFigureOut">
              <a:rPr lang="en-DE" smtClean="0"/>
              <a:t>23/04/2024</a:t>
            </a:fld>
            <a:endParaRPr lang="en-D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5D3177-3B32-BF49-72A7-2FF819465C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9B4130-2292-0031-F7EF-C10A06A42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FCF34-52C1-4AB4-A523-EB2AE59A4808}" type="slidenum">
              <a:rPr lang="en-DE" smtClean="0"/>
              <a:t>‹#›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8900569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474F9-A8D1-10CA-6EFC-C8EB6B91C2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91" y="457200"/>
            <a:ext cx="3932236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7B0278F-F18D-C46E-07C7-88347753013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90" y="987425"/>
            <a:ext cx="6172201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11" indent="0">
              <a:buNone/>
              <a:defRPr sz="2800"/>
            </a:lvl2pPr>
            <a:lvl3pPr marL="914422" indent="0">
              <a:buNone/>
              <a:defRPr sz="2400"/>
            </a:lvl3pPr>
            <a:lvl4pPr marL="1371635" indent="0">
              <a:buNone/>
              <a:defRPr sz="2000"/>
            </a:lvl4pPr>
            <a:lvl5pPr marL="1828846" indent="0">
              <a:buNone/>
              <a:defRPr sz="2000"/>
            </a:lvl5pPr>
            <a:lvl6pPr marL="2286057" indent="0">
              <a:buNone/>
              <a:defRPr sz="2000"/>
            </a:lvl6pPr>
            <a:lvl7pPr marL="2743268" indent="0">
              <a:buNone/>
              <a:defRPr sz="2000"/>
            </a:lvl7pPr>
            <a:lvl8pPr marL="3200481" indent="0">
              <a:buNone/>
              <a:defRPr sz="2000"/>
            </a:lvl8pPr>
            <a:lvl9pPr marL="3657692" indent="0">
              <a:buNone/>
              <a:defRPr sz="2000"/>
            </a:lvl9pPr>
          </a:lstStyle>
          <a:p>
            <a:endParaRPr lang="en-D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3DD749-CB79-2345-FB84-9F4CF630C4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91" y="2057400"/>
            <a:ext cx="3932236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11" indent="0">
              <a:buNone/>
              <a:defRPr sz="1401"/>
            </a:lvl2pPr>
            <a:lvl3pPr marL="914422" indent="0">
              <a:buNone/>
              <a:defRPr sz="1200"/>
            </a:lvl3pPr>
            <a:lvl4pPr marL="1371635" indent="0">
              <a:buNone/>
              <a:defRPr sz="1001"/>
            </a:lvl4pPr>
            <a:lvl5pPr marL="1828846" indent="0">
              <a:buNone/>
              <a:defRPr sz="1001"/>
            </a:lvl5pPr>
            <a:lvl6pPr marL="2286057" indent="0">
              <a:buNone/>
              <a:defRPr sz="1001"/>
            </a:lvl6pPr>
            <a:lvl7pPr marL="2743268" indent="0">
              <a:buNone/>
              <a:defRPr sz="1001"/>
            </a:lvl7pPr>
            <a:lvl8pPr marL="3200481" indent="0">
              <a:buNone/>
              <a:defRPr sz="1001"/>
            </a:lvl8pPr>
            <a:lvl9pPr marL="3657692" indent="0">
              <a:buNone/>
              <a:defRPr sz="100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AC4590-E8AE-17F6-8B4E-0736D3D600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CCD84-2EBC-490E-AC30-A4A2562C9A5E}" type="datetimeFigureOut">
              <a:rPr lang="en-DE" smtClean="0"/>
              <a:t>23/04/2024</a:t>
            </a:fld>
            <a:endParaRPr lang="en-D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A08E95-0D6B-1338-4B6E-1AFAE578FB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C6EE0A-F47E-D392-59AD-E94C01D88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FCF34-52C1-4AB4-A523-EB2AE59A4808}" type="slidenum">
              <a:rPr lang="en-DE" smtClean="0"/>
              <a:t>‹#›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9022644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7B2E2D9-DB78-DC94-9D78-128550EC5A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4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9444CB-DB27-E25D-E9D0-096CB159F4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4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B580DF-55FC-B46D-F12F-566764EAC3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1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7CCD84-2EBC-490E-AC30-A4A2562C9A5E}" type="datetimeFigureOut">
              <a:rPr lang="en-DE" smtClean="0"/>
              <a:t>23/04/2024</a:t>
            </a:fld>
            <a:endParaRPr lang="en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B24DA1-489A-6588-E52C-C40827DEB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4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0E43F2-5411-7069-C211-FB2E516566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1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4FCF34-52C1-4AB4-A523-EB2AE59A4808}" type="slidenum">
              <a:rPr lang="en-DE" smtClean="0"/>
              <a:t>‹#›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7222269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22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6" indent="-228606" algn="l" defTabSz="914422" rtl="0" eaLnBrk="1" latinLnBrk="0" hangingPunct="1">
        <a:lnSpc>
          <a:spcPct val="90000"/>
        </a:lnSpc>
        <a:spcBef>
          <a:spcPts val="1001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7" indent="-228606" algn="l" defTabSz="91442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6" algn="l" defTabSz="91442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6" algn="l" defTabSz="91442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1" indent="-228606" algn="l" defTabSz="91442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4" indent="-228606" algn="l" defTabSz="91442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4" indent="-228606" algn="l" defTabSz="91442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6" indent="-228606" algn="l" defTabSz="91442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7" indent="-228606" algn="l" defTabSz="91442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2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1pPr>
      <a:lvl2pPr marL="457211" algn="l" defTabSz="91442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2pPr>
      <a:lvl3pPr marL="914422" algn="l" defTabSz="91442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6" algn="l" defTabSz="91442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7" algn="l" defTabSz="91442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1" algn="l" defTabSz="91442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4.svg"/><Relationship Id="rId7" Type="http://schemas.openxmlformats.org/officeDocument/2006/relationships/image" Target="../media/image68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Relationship Id="rId9" Type="http://schemas.openxmlformats.org/officeDocument/2006/relationships/image" Target="../media/image7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sv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sv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13" Type="http://schemas.openxmlformats.org/officeDocument/2006/relationships/image" Target="../media/image89.svg"/><Relationship Id="rId3" Type="http://schemas.openxmlformats.org/officeDocument/2006/relationships/image" Target="../media/image79.svg"/><Relationship Id="rId7" Type="http://schemas.openxmlformats.org/officeDocument/2006/relationships/image" Target="../media/image83.svg"/><Relationship Id="rId12" Type="http://schemas.openxmlformats.org/officeDocument/2006/relationships/image" Target="../media/image88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11" Type="http://schemas.openxmlformats.org/officeDocument/2006/relationships/image" Target="../media/image87.svg"/><Relationship Id="rId5" Type="http://schemas.openxmlformats.org/officeDocument/2006/relationships/image" Target="../media/image81.svg"/><Relationship Id="rId10" Type="http://schemas.openxmlformats.org/officeDocument/2006/relationships/image" Target="../media/image86.png"/><Relationship Id="rId4" Type="http://schemas.openxmlformats.org/officeDocument/2006/relationships/image" Target="../media/image80.png"/><Relationship Id="rId9" Type="http://schemas.openxmlformats.org/officeDocument/2006/relationships/image" Target="../media/image85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sv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13" Type="http://schemas.openxmlformats.org/officeDocument/2006/relationships/image" Target="../media/image103.tiff"/><Relationship Id="rId18" Type="http://schemas.openxmlformats.org/officeDocument/2006/relationships/image" Target="../media/image106.png"/><Relationship Id="rId3" Type="http://schemas.openxmlformats.org/officeDocument/2006/relationships/image" Target="../media/image93.png"/><Relationship Id="rId21" Type="http://schemas.microsoft.com/office/2007/relationships/hdphoto" Target="../media/hdphoto5.wdp"/><Relationship Id="rId7" Type="http://schemas.openxmlformats.org/officeDocument/2006/relationships/image" Target="../media/image97.svg"/><Relationship Id="rId12" Type="http://schemas.openxmlformats.org/officeDocument/2006/relationships/image" Target="../media/image102.tiff"/><Relationship Id="rId17" Type="http://schemas.microsoft.com/office/2007/relationships/hdphoto" Target="../media/hdphoto3.wdp"/><Relationship Id="rId2" Type="http://schemas.openxmlformats.org/officeDocument/2006/relationships/image" Target="../media/image92.png"/><Relationship Id="rId16" Type="http://schemas.openxmlformats.org/officeDocument/2006/relationships/image" Target="../media/image105.png"/><Relationship Id="rId20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png"/><Relationship Id="rId11" Type="http://schemas.openxmlformats.org/officeDocument/2006/relationships/image" Target="../media/image101.emf"/><Relationship Id="rId24" Type="http://schemas.openxmlformats.org/officeDocument/2006/relationships/image" Target="../media/image110.png"/><Relationship Id="rId5" Type="http://schemas.openxmlformats.org/officeDocument/2006/relationships/image" Target="../media/image95.png"/><Relationship Id="rId15" Type="http://schemas.microsoft.com/office/2007/relationships/hdphoto" Target="../media/hdphoto2.wdp"/><Relationship Id="rId23" Type="http://schemas.openxmlformats.org/officeDocument/2006/relationships/image" Target="../media/image109.png"/><Relationship Id="rId10" Type="http://schemas.openxmlformats.org/officeDocument/2006/relationships/image" Target="../media/image100.png"/><Relationship Id="rId19" Type="http://schemas.microsoft.com/office/2007/relationships/hdphoto" Target="../media/hdphoto4.wdp"/><Relationship Id="rId4" Type="http://schemas.openxmlformats.org/officeDocument/2006/relationships/image" Target="../media/image94.png"/><Relationship Id="rId9" Type="http://schemas.openxmlformats.org/officeDocument/2006/relationships/image" Target="../media/image99.svg"/><Relationship Id="rId14" Type="http://schemas.openxmlformats.org/officeDocument/2006/relationships/image" Target="../media/image104.png"/><Relationship Id="rId22" Type="http://schemas.openxmlformats.org/officeDocument/2006/relationships/image" Target="../media/image10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13" Type="http://schemas.openxmlformats.org/officeDocument/2006/relationships/image" Target="../media/image122.svg"/><Relationship Id="rId18" Type="http://schemas.openxmlformats.org/officeDocument/2006/relationships/image" Target="../media/image127.png"/><Relationship Id="rId26" Type="http://schemas.openxmlformats.org/officeDocument/2006/relationships/image" Target="../media/image135.png"/><Relationship Id="rId3" Type="http://schemas.openxmlformats.org/officeDocument/2006/relationships/image" Target="../media/image112.svg"/><Relationship Id="rId21" Type="http://schemas.openxmlformats.org/officeDocument/2006/relationships/image" Target="../media/image130.svg"/><Relationship Id="rId7" Type="http://schemas.openxmlformats.org/officeDocument/2006/relationships/image" Target="../media/image116.svg"/><Relationship Id="rId12" Type="http://schemas.openxmlformats.org/officeDocument/2006/relationships/image" Target="../media/image121.png"/><Relationship Id="rId17" Type="http://schemas.openxmlformats.org/officeDocument/2006/relationships/image" Target="../media/image126.svg"/><Relationship Id="rId25" Type="http://schemas.openxmlformats.org/officeDocument/2006/relationships/image" Target="../media/image134.svg"/><Relationship Id="rId2" Type="http://schemas.openxmlformats.org/officeDocument/2006/relationships/image" Target="../media/image111.png"/><Relationship Id="rId16" Type="http://schemas.openxmlformats.org/officeDocument/2006/relationships/image" Target="../media/image125.png"/><Relationship Id="rId20" Type="http://schemas.openxmlformats.org/officeDocument/2006/relationships/image" Target="../media/image129.png"/><Relationship Id="rId29" Type="http://schemas.openxmlformats.org/officeDocument/2006/relationships/image" Target="../media/image138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5.png"/><Relationship Id="rId11" Type="http://schemas.openxmlformats.org/officeDocument/2006/relationships/image" Target="../media/image120.svg"/><Relationship Id="rId24" Type="http://schemas.openxmlformats.org/officeDocument/2006/relationships/image" Target="../media/image133.png"/><Relationship Id="rId5" Type="http://schemas.openxmlformats.org/officeDocument/2006/relationships/image" Target="../media/image114.svg"/><Relationship Id="rId15" Type="http://schemas.openxmlformats.org/officeDocument/2006/relationships/image" Target="../media/image124.svg"/><Relationship Id="rId23" Type="http://schemas.openxmlformats.org/officeDocument/2006/relationships/image" Target="../media/image132.svg"/><Relationship Id="rId28" Type="http://schemas.openxmlformats.org/officeDocument/2006/relationships/image" Target="../media/image137.png"/><Relationship Id="rId10" Type="http://schemas.openxmlformats.org/officeDocument/2006/relationships/image" Target="../media/image119.png"/><Relationship Id="rId19" Type="http://schemas.openxmlformats.org/officeDocument/2006/relationships/image" Target="../media/image128.svg"/><Relationship Id="rId31" Type="http://schemas.openxmlformats.org/officeDocument/2006/relationships/image" Target="../media/image140.svg"/><Relationship Id="rId4" Type="http://schemas.openxmlformats.org/officeDocument/2006/relationships/image" Target="../media/image113.png"/><Relationship Id="rId9" Type="http://schemas.openxmlformats.org/officeDocument/2006/relationships/image" Target="../media/image118.svg"/><Relationship Id="rId14" Type="http://schemas.openxmlformats.org/officeDocument/2006/relationships/image" Target="../media/image123.png"/><Relationship Id="rId22" Type="http://schemas.openxmlformats.org/officeDocument/2006/relationships/image" Target="../media/image131.png"/><Relationship Id="rId27" Type="http://schemas.openxmlformats.org/officeDocument/2006/relationships/image" Target="../media/image136.svg"/><Relationship Id="rId30" Type="http://schemas.openxmlformats.org/officeDocument/2006/relationships/image" Target="../media/image13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5.svg"/><Relationship Id="rId5" Type="http://schemas.openxmlformats.org/officeDocument/2006/relationships/image" Target="../media/image144.png"/><Relationship Id="rId4" Type="http://schemas.openxmlformats.org/officeDocument/2006/relationships/image" Target="../media/image143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.png"/><Relationship Id="rId3" Type="http://schemas.openxmlformats.org/officeDocument/2006/relationships/image" Target="../media/image147.png"/><Relationship Id="rId7" Type="http://schemas.openxmlformats.org/officeDocument/2006/relationships/image" Target="../media/image151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.png"/><Relationship Id="rId5" Type="http://schemas.openxmlformats.org/officeDocument/2006/relationships/image" Target="../media/image149.png"/><Relationship Id="rId4" Type="http://schemas.openxmlformats.org/officeDocument/2006/relationships/image" Target="../media/image148.png"/><Relationship Id="rId9" Type="http://schemas.openxmlformats.org/officeDocument/2006/relationships/image" Target="../media/image15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5.png"/><Relationship Id="rId7" Type="http://schemas.openxmlformats.org/officeDocument/2006/relationships/image" Target="../media/image68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5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Relationship Id="rId9" Type="http://schemas.openxmlformats.org/officeDocument/2006/relationships/image" Target="../media/image7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5.png"/><Relationship Id="rId7" Type="http://schemas.openxmlformats.org/officeDocument/2006/relationships/image" Target="../media/image68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5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Relationship Id="rId9" Type="http://schemas.openxmlformats.org/officeDocument/2006/relationships/image" Target="../media/image7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66.png"/><Relationship Id="rId7" Type="http://schemas.openxmlformats.org/officeDocument/2006/relationships/image" Target="../media/image69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155.png"/><Relationship Id="rId4" Type="http://schemas.openxmlformats.org/officeDocument/2006/relationships/image" Target="../media/image6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sv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png"/><Relationship Id="rId3" Type="http://schemas.openxmlformats.org/officeDocument/2006/relationships/image" Target="../media/image157.svg"/><Relationship Id="rId7" Type="http://schemas.openxmlformats.org/officeDocument/2006/relationships/image" Target="../media/image79.sv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81.svg"/><Relationship Id="rId4" Type="http://schemas.openxmlformats.org/officeDocument/2006/relationships/image" Target="../media/image80.png"/><Relationship Id="rId9" Type="http://schemas.openxmlformats.org/officeDocument/2006/relationships/image" Target="../media/image159.sv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83.svg"/><Relationship Id="rId7" Type="http://schemas.openxmlformats.org/officeDocument/2006/relationships/image" Target="../media/image85.svg"/><Relationship Id="rId12" Type="http://schemas.openxmlformats.org/officeDocument/2006/relationships/image" Target="../media/image160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11" Type="http://schemas.openxmlformats.org/officeDocument/2006/relationships/image" Target="../media/image89.svg"/><Relationship Id="rId5" Type="http://schemas.openxmlformats.org/officeDocument/2006/relationships/image" Target="../media/image72.svg"/><Relationship Id="rId10" Type="http://schemas.openxmlformats.org/officeDocument/2006/relationships/image" Target="../media/image88.png"/><Relationship Id="rId4" Type="http://schemas.openxmlformats.org/officeDocument/2006/relationships/image" Target="../media/image71.png"/><Relationship Id="rId9" Type="http://schemas.openxmlformats.org/officeDocument/2006/relationships/image" Target="../media/image87.svg"/></Relationships>
</file>

<file path=ppt/slides/_rels/slide27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63.png"/><Relationship Id="rId5" Type="http://schemas.openxmlformats.org/officeDocument/2006/relationships/image" Target="../media/image7.svg"/><Relationship Id="rId10" Type="http://schemas.openxmlformats.org/officeDocument/2006/relationships/image" Target="../media/image162.png"/><Relationship Id="rId4" Type="http://schemas.openxmlformats.org/officeDocument/2006/relationships/image" Target="../media/image6.png"/><Relationship Id="rId9" Type="http://schemas.openxmlformats.org/officeDocument/2006/relationships/image" Target="../media/image10.tif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97.svg"/><Relationship Id="rId7" Type="http://schemas.openxmlformats.org/officeDocument/2006/relationships/image" Target="../media/image92.png"/><Relationship Id="rId12" Type="http://schemas.openxmlformats.org/officeDocument/2006/relationships/image" Target="../media/image170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8.png"/><Relationship Id="rId11" Type="http://schemas.openxmlformats.org/officeDocument/2006/relationships/image" Target="../media/image169.png"/><Relationship Id="rId5" Type="http://schemas.openxmlformats.org/officeDocument/2006/relationships/image" Target="../media/image167.png"/><Relationship Id="rId10" Type="http://schemas.openxmlformats.org/officeDocument/2006/relationships/image" Target="../media/image95.png"/><Relationship Id="rId4" Type="http://schemas.openxmlformats.org/officeDocument/2006/relationships/image" Target="../media/image166.png"/><Relationship Id="rId9" Type="http://schemas.openxmlformats.org/officeDocument/2006/relationships/image" Target="../media/image9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3.png"/><Relationship Id="rId3" Type="http://schemas.openxmlformats.org/officeDocument/2006/relationships/image" Target="../media/image4.svg"/><Relationship Id="rId7" Type="http://schemas.openxmlformats.org/officeDocument/2006/relationships/image" Target="../media/image8.png"/><Relationship Id="rId12" Type="http://schemas.openxmlformats.org/officeDocument/2006/relationships/image" Target="../media/image12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11" Type="http://schemas.openxmlformats.org/officeDocument/2006/relationships/image" Target="../media/image11.png"/><Relationship Id="rId5" Type="http://schemas.openxmlformats.org/officeDocument/2006/relationships/image" Target="../media/image6.png"/><Relationship Id="rId10" Type="http://schemas.openxmlformats.org/officeDocument/2006/relationships/image" Target="../media/image10.tiff"/><Relationship Id="rId4" Type="http://schemas.openxmlformats.org/officeDocument/2006/relationships/image" Target="../media/image5.png"/><Relationship Id="rId9" Type="http://schemas.microsoft.com/office/2007/relationships/hdphoto" Target="../media/hdphoto1.wdp"/><Relationship Id="rId14" Type="http://schemas.openxmlformats.org/officeDocument/2006/relationships/image" Target="../media/image14.sv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7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4.png"/><Relationship Id="rId13" Type="http://schemas.openxmlformats.org/officeDocument/2006/relationships/image" Target="../media/image189.svg"/><Relationship Id="rId18" Type="http://schemas.openxmlformats.org/officeDocument/2006/relationships/image" Target="../media/image194.png"/><Relationship Id="rId3" Type="http://schemas.openxmlformats.org/officeDocument/2006/relationships/image" Target="../media/image179.svg"/><Relationship Id="rId7" Type="http://schemas.openxmlformats.org/officeDocument/2006/relationships/image" Target="../media/image183.svg"/><Relationship Id="rId12" Type="http://schemas.openxmlformats.org/officeDocument/2006/relationships/image" Target="../media/image188.png"/><Relationship Id="rId17" Type="http://schemas.openxmlformats.org/officeDocument/2006/relationships/image" Target="../media/image193.svg"/><Relationship Id="rId2" Type="http://schemas.openxmlformats.org/officeDocument/2006/relationships/image" Target="../media/image178.png"/><Relationship Id="rId16" Type="http://schemas.openxmlformats.org/officeDocument/2006/relationships/image" Target="../media/image1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2.png"/><Relationship Id="rId11" Type="http://schemas.openxmlformats.org/officeDocument/2006/relationships/image" Target="../media/image187.svg"/><Relationship Id="rId5" Type="http://schemas.openxmlformats.org/officeDocument/2006/relationships/image" Target="../media/image181.svg"/><Relationship Id="rId15" Type="http://schemas.openxmlformats.org/officeDocument/2006/relationships/image" Target="../media/image191.svg"/><Relationship Id="rId10" Type="http://schemas.openxmlformats.org/officeDocument/2006/relationships/image" Target="../media/image186.png"/><Relationship Id="rId19" Type="http://schemas.openxmlformats.org/officeDocument/2006/relationships/image" Target="../media/image195.svg"/><Relationship Id="rId4" Type="http://schemas.openxmlformats.org/officeDocument/2006/relationships/image" Target="../media/image180.png"/><Relationship Id="rId9" Type="http://schemas.openxmlformats.org/officeDocument/2006/relationships/image" Target="../media/image185.svg"/><Relationship Id="rId14" Type="http://schemas.openxmlformats.org/officeDocument/2006/relationships/image" Target="../media/image19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svg"/><Relationship Id="rId7" Type="http://schemas.openxmlformats.org/officeDocument/2006/relationships/image" Target="../media/image20.svg"/><Relationship Id="rId12" Type="http://schemas.openxmlformats.org/officeDocument/2006/relationships/image" Target="../media/image25.tif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tiff"/><Relationship Id="rId5" Type="http://schemas.openxmlformats.org/officeDocument/2006/relationships/image" Target="../media/image18.sv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3" Type="http://schemas.openxmlformats.org/officeDocument/2006/relationships/image" Target="../media/image29.svg"/><Relationship Id="rId7" Type="http://schemas.openxmlformats.org/officeDocument/2006/relationships/image" Target="../media/image33.png"/><Relationship Id="rId12" Type="http://schemas.openxmlformats.org/officeDocument/2006/relationships/image" Target="../media/image38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svg"/><Relationship Id="rId10" Type="http://schemas.openxmlformats.org/officeDocument/2006/relationships/image" Target="../media/image36.sv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sv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12" Type="http://schemas.openxmlformats.org/officeDocument/2006/relationships/image" Target="../media/image48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svg"/><Relationship Id="rId11" Type="http://schemas.openxmlformats.org/officeDocument/2006/relationships/image" Target="../media/image47.png"/><Relationship Id="rId5" Type="http://schemas.openxmlformats.org/officeDocument/2006/relationships/image" Target="../media/image41.png"/><Relationship Id="rId10" Type="http://schemas.openxmlformats.org/officeDocument/2006/relationships/image" Target="../media/image46.svg"/><Relationship Id="rId4" Type="http://schemas.openxmlformats.org/officeDocument/2006/relationships/image" Target="../media/image40.svg"/><Relationship Id="rId9" Type="http://schemas.openxmlformats.org/officeDocument/2006/relationships/image" Target="../media/image4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svg"/><Relationship Id="rId7" Type="http://schemas.openxmlformats.org/officeDocument/2006/relationships/image" Target="../media/image54.sv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11" Type="http://schemas.openxmlformats.org/officeDocument/2006/relationships/image" Target="../media/image58.svg"/><Relationship Id="rId5" Type="http://schemas.openxmlformats.org/officeDocument/2006/relationships/image" Target="../media/image52.svg"/><Relationship Id="rId10" Type="http://schemas.openxmlformats.org/officeDocument/2006/relationships/image" Target="../media/image57.png"/><Relationship Id="rId4" Type="http://schemas.openxmlformats.org/officeDocument/2006/relationships/image" Target="../media/image51.png"/><Relationship Id="rId9" Type="http://schemas.openxmlformats.org/officeDocument/2006/relationships/image" Target="../media/image56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sv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svg"/><Relationship Id="rId4" Type="http://schemas.openxmlformats.org/officeDocument/2006/relationships/image" Target="../media/image6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48391"/>
            <a:ext cx="6516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48391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6DD772A3-1368-ACB6-1073-AACA75520725}"/>
              </a:ext>
            </a:extLst>
          </p:cNvPr>
          <p:cNvGrpSpPr/>
          <p:nvPr/>
        </p:nvGrpSpPr>
        <p:grpSpPr>
          <a:xfrm>
            <a:off x="37807" y="39357"/>
            <a:ext cx="6484373" cy="774000"/>
            <a:chOff x="3828" y="-2080"/>
            <a:chExt cx="6484373" cy="774000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981022E3-0B5F-8FA3-5792-05073E62ED8D}"/>
                </a:ext>
              </a:extLst>
            </p:cNvPr>
            <p:cNvSpPr/>
            <p:nvPr/>
          </p:nvSpPr>
          <p:spPr>
            <a:xfrm>
              <a:off x="3828" y="-2080"/>
              <a:ext cx="6480000" cy="77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49CF93F4-1942-55B5-E304-B6F92B56D584}"/>
                </a:ext>
              </a:extLst>
            </p:cNvPr>
            <p:cNvGrpSpPr/>
            <p:nvPr/>
          </p:nvGrpSpPr>
          <p:grpSpPr>
            <a:xfrm>
              <a:off x="27796" y="1637"/>
              <a:ext cx="6460405" cy="770283"/>
              <a:chOff x="55595" y="1371111"/>
              <a:chExt cx="6460404" cy="770283"/>
            </a:xfrm>
          </p:grpSpPr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C79E512-B442-EF70-1144-A5FCF0F58DBB}"/>
                  </a:ext>
                </a:extLst>
              </p:cNvPr>
              <p:cNvSpPr txBox="1"/>
              <p:nvPr/>
            </p:nvSpPr>
            <p:spPr>
              <a:xfrm>
                <a:off x="897038" y="1374700"/>
                <a:ext cx="1687020" cy="123111"/>
              </a:xfrm>
              <a:prstGeom prst="rect">
                <a:avLst/>
              </a:prstGeom>
              <a:noFill/>
              <a:ln w="19050">
                <a:noFill/>
                <a:prstDash val="solid"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800" b="1" i="1">
                    <a:solidFill>
                      <a:srgbClr val="AE020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Stage (I):</a:t>
                </a:r>
                <a:r>
                  <a:rPr lang="en-US" sz="800" b="1" i="1">
                    <a:solidFill>
                      <a:srgbClr val="AE020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 Parsing</a:t>
                </a:r>
                <a:endParaRPr lang="en-US" sz="800" b="1" i="1" dirty="0">
                  <a:solidFill>
                    <a:srgbClr val="AE020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endParaRPr>
              </a:p>
            </p:txBody>
          </p:sp>
          <p:cxnSp>
            <p:nvCxnSpPr>
              <p:cNvPr id="3" name="Straight Connector 2">
                <a:extLst>
                  <a:ext uri="{FF2B5EF4-FFF2-40B4-BE49-F238E27FC236}">
                    <a16:creationId xmlns:a16="http://schemas.microsoft.com/office/drawing/2014/main" id="{F20B2E83-0E6E-121D-2327-4382BF1C91D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33271" y="1601394"/>
                <a:ext cx="0" cy="54000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0A292E2F-D97A-54EF-A626-ED144836BE9C}"/>
                  </a:ext>
                </a:extLst>
              </p:cNvPr>
              <p:cNvSpPr/>
              <p:nvPr/>
            </p:nvSpPr>
            <p:spPr>
              <a:xfrm>
                <a:off x="867410" y="1600691"/>
                <a:ext cx="665410" cy="54000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10285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7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ParsingData.py</a:t>
                </a:r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81929E75-5B34-E251-08D2-757D39D557E8}"/>
                  </a:ext>
                </a:extLst>
              </p:cNvPr>
              <p:cNvSpPr/>
              <p:nvPr/>
            </p:nvSpPr>
            <p:spPr>
              <a:xfrm>
                <a:off x="1559311" y="1600268"/>
                <a:ext cx="1196735" cy="5400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rgbClr val="10285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90490" indent="90490">
                  <a:buAutoNum type="arabicPeriod"/>
                </a:pPr>
                <a:r>
                  <a:rPr lang="en-US" sz="7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Parse all MR files</a:t>
                </a:r>
              </a:p>
              <a:p>
                <a:pPr marL="90490" indent="90490">
                  <a:buAutoNum type="arabicPeriod"/>
                </a:pPr>
                <a:r>
                  <a:rPr lang="en-US" sz="7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Extract anatomical, diffusion, functional scans</a:t>
                </a:r>
              </a:p>
              <a:p>
                <a:pPr marL="90490" indent="90490">
                  <a:buAutoNum type="arabicPeriod"/>
                </a:pPr>
                <a:r>
                  <a:rPr lang="en-US" sz="7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Create an CSV sheets of all the available MR data</a:t>
                </a: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35DFA59F-5B6E-8BB7-B126-4C2B33A266C1}"/>
                  </a:ext>
                </a:extLst>
              </p:cNvPr>
              <p:cNvSpPr/>
              <p:nvPr/>
            </p:nvSpPr>
            <p:spPr>
              <a:xfrm>
                <a:off x="3277484" y="1600717"/>
                <a:ext cx="598032" cy="54000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10285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601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FeatureCheck.py</a:t>
                </a:r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6616668-D80D-122D-0C3D-33DD22DD1CAA}"/>
                  </a:ext>
                </a:extLst>
              </p:cNvPr>
              <p:cNvSpPr/>
              <p:nvPr/>
            </p:nvSpPr>
            <p:spPr>
              <a:xfrm>
                <a:off x="3901758" y="1599560"/>
                <a:ext cx="814194" cy="5400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rgbClr val="10285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90490" indent="90490">
                  <a:buAutoNum type="arabicPeriod"/>
                </a:pPr>
                <a:r>
                  <a:rPr lang="en-US" sz="7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SNR </a:t>
                </a:r>
                <a:endParaRPr lang="en-US" sz="7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90490" indent="90490">
                  <a:buAutoNum type="arabicPeriod"/>
                </a:pPr>
                <a:r>
                  <a:rPr lang="en-US" sz="7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tSNR </a:t>
                </a:r>
                <a:endParaRPr lang="en-US" sz="7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90490" indent="90490">
                  <a:buAutoNum type="arabicPeriod"/>
                </a:pPr>
                <a:r>
                  <a:rPr lang="en-US" sz="7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Motion artifacts</a:t>
                </a:r>
                <a:endParaRPr lang="en-US" sz="7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E045718-A30E-2FCE-A9BE-FD87F6852D17}"/>
                  </a:ext>
                </a:extLst>
              </p:cNvPr>
              <p:cNvSpPr/>
              <p:nvPr/>
            </p:nvSpPr>
            <p:spPr>
              <a:xfrm rot="5400000">
                <a:off x="4735622" y="1609212"/>
                <a:ext cx="540000" cy="523445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19050">
                <a:solidFill>
                  <a:srgbClr val="10285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0" rtlCol="0" anchor="ctr"/>
              <a:lstStyle/>
              <a:p>
                <a:pPr algn="ctr"/>
                <a:r>
                  <a:rPr lang="en-US" sz="601" b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CSV: Results</a:t>
                </a:r>
                <a:endParaRPr lang="en-US" sz="601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8E547085-2C86-F0E3-2D65-8E3478F9BD18}"/>
                  </a:ext>
                </a:extLst>
              </p:cNvPr>
              <p:cNvSpPr/>
              <p:nvPr/>
            </p:nvSpPr>
            <p:spPr>
              <a:xfrm rot="5400000">
                <a:off x="2743647" y="1644236"/>
                <a:ext cx="540000" cy="45243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19050">
                <a:solidFill>
                  <a:srgbClr val="10285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0" rtlCol="0" anchor="ctr"/>
              <a:lstStyle/>
              <a:p>
                <a:pPr algn="ctr"/>
                <a:r>
                  <a:rPr lang="en-US" sz="601" b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CSV: MRI data paths</a:t>
                </a:r>
                <a:endParaRPr lang="en-US" sz="601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22CA93B-F8CD-261B-81DA-4C8921308CA6}"/>
                  </a:ext>
                </a:extLst>
              </p:cNvPr>
              <p:cNvSpPr/>
              <p:nvPr/>
            </p:nvSpPr>
            <p:spPr>
              <a:xfrm>
                <a:off x="55595" y="1600537"/>
                <a:ext cx="781185" cy="540000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19050">
                <a:solidFill>
                  <a:srgbClr val="10285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700" b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Raw Bruker MRI data or NIfTI data</a:t>
                </a:r>
                <a:endParaRPr lang="en-US" sz="7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" name="Striped Right Arrow 104">
                <a:extLst>
                  <a:ext uri="{FF2B5EF4-FFF2-40B4-BE49-F238E27FC236}">
                    <a16:creationId xmlns:a16="http://schemas.microsoft.com/office/drawing/2014/main" id="{2C91346A-D41F-835E-493B-8BBE4AFC72E1}"/>
                  </a:ext>
                </a:extLst>
              </p:cNvPr>
              <p:cNvSpPr/>
              <p:nvPr/>
            </p:nvSpPr>
            <p:spPr>
              <a:xfrm>
                <a:off x="762364" y="2016447"/>
                <a:ext cx="220832" cy="90723"/>
              </a:xfrm>
              <a:prstGeom prst="stripedRightArrow">
                <a:avLst/>
              </a:prstGeom>
              <a:gradFill flip="none" rotWithShape="1">
                <a:gsLst>
                  <a:gs pos="0">
                    <a:srgbClr val="AE0202"/>
                  </a:gs>
                  <a:gs pos="22000">
                    <a:srgbClr val="FF5050"/>
                  </a:gs>
                  <a:gs pos="100000">
                    <a:schemeClr val="bg1">
                      <a:lumMod val="65000"/>
                      <a:tint val="23500"/>
                      <a:satMod val="160000"/>
                    </a:schemeClr>
                  </a:gs>
                </a:gsLst>
                <a:lin ang="10800000" scaled="1"/>
                <a:tileRect/>
              </a:gradFill>
              <a:ln w="19050"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de-DE" sz="8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4D99C545-DBFF-36F3-E685-6B1D4E4F42B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5595" y="1535905"/>
                <a:ext cx="781185" cy="0"/>
              </a:xfrm>
              <a:prstGeom prst="line">
                <a:avLst/>
              </a:prstGeom>
              <a:ln w="12700" cmpd="sng">
                <a:solidFill>
                  <a:srgbClr val="AE0202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2A8AEB2-EC57-3D27-E676-5E1F92A2D7B2}"/>
                  </a:ext>
                </a:extLst>
              </p:cNvPr>
              <p:cNvSpPr txBox="1"/>
              <p:nvPr/>
            </p:nvSpPr>
            <p:spPr>
              <a:xfrm>
                <a:off x="84992" y="1371111"/>
                <a:ext cx="833547" cy="123111"/>
              </a:xfrm>
              <a:prstGeom prst="rect">
                <a:avLst/>
              </a:prstGeom>
              <a:noFill/>
              <a:ln w="19050">
                <a:noFill/>
                <a:prstDash val="solid"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800" b="1" i="1">
                    <a:solidFill>
                      <a:srgbClr val="AE020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Input Data </a:t>
                </a:r>
                <a:endParaRPr lang="en-US" sz="800" b="1" i="1" dirty="0">
                  <a:solidFill>
                    <a:srgbClr val="AE020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B07BEE3-11A8-412B-5C30-6520EA9AA79A}"/>
                  </a:ext>
                </a:extLst>
              </p:cNvPr>
              <p:cNvSpPr txBox="1"/>
              <p:nvPr/>
            </p:nvSpPr>
            <p:spPr>
              <a:xfrm>
                <a:off x="3239862" y="1376800"/>
                <a:ext cx="1687020" cy="123111"/>
              </a:xfrm>
              <a:prstGeom prst="rect">
                <a:avLst/>
              </a:prstGeom>
              <a:noFill/>
              <a:ln w="19050">
                <a:noFill/>
                <a:prstDash val="solid"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800" b="1" i="1">
                    <a:solidFill>
                      <a:srgbClr val="AE020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Stage (II): Feature Calculation</a:t>
                </a:r>
                <a:endParaRPr lang="en-US" sz="800" b="1" i="1" dirty="0">
                  <a:solidFill>
                    <a:srgbClr val="AE020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" name="Striped Right Arrow 104">
                <a:extLst>
                  <a:ext uri="{FF2B5EF4-FFF2-40B4-BE49-F238E27FC236}">
                    <a16:creationId xmlns:a16="http://schemas.microsoft.com/office/drawing/2014/main" id="{B1D7D46F-DF5A-985C-8CDA-1B21B6A8EC37}"/>
                  </a:ext>
                </a:extLst>
              </p:cNvPr>
              <p:cNvSpPr/>
              <p:nvPr/>
            </p:nvSpPr>
            <p:spPr>
              <a:xfrm>
                <a:off x="3140195" y="2016172"/>
                <a:ext cx="220832" cy="90723"/>
              </a:xfrm>
              <a:prstGeom prst="stripedRightArrow">
                <a:avLst/>
              </a:prstGeom>
              <a:gradFill flip="none" rotWithShape="1">
                <a:gsLst>
                  <a:gs pos="0">
                    <a:srgbClr val="AE0202"/>
                  </a:gs>
                  <a:gs pos="22000">
                    <a:srgbClr val="FF5050"/>
                  </a:gs>
                  <a:gs pos="100000">
                    <a:schemeClr val="bg1">
                      <a:lumMod val="65000"/>
                      <a:tint val="23500"/>
                      <a:satMod val="160000"/>
                    </a:schemeClr>
                  </a:gs>
                </a:gsLst>
                <a:lin ang="10800000" scaled="1"/>
                <a:tileRect/>
              </a:gradFill>
              <a:ln w="19050"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de-DE" sz="8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18" name="Picture 4">
                <a:extLst>
                  <a:ext uri="{FF2B5EF4-FFF2-40B4-BE49-F238E27FC236}">
                    <a16:creationId xmlns:a16="http://schemas.microsoft.com/office/drawing/2014/main" id="{32A18905-96CA-3EFC-1067-C51E2482749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alphaModFix amt="41000"/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44653" y="1634005"/>
                <a:ext cx="463047" cy="457153"/>
              </a:xfrm>
              <a:prstGeom prst="rect">
                <a:avLst/>
              </a:prstGeom>
              <a:noFill/>
              <a:ln w="19050"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9" name="Picture 4">
                <a:extLst>
                  <a:ext uri="{FF2B5EF4-FFF2-40B4-BE49-F238E27FC236}">
                    <a16:creationId xmlns:a16="http://schemas.microsoft.com/office/drawing/2014/main" id="{AB330A69-2782-29D0-BDC9-B989501D3C8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alphaModFix amt="41000"/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54824" y="1634005"/>
                <a:ext cx="463047" cy="457153"/>
              </a:xfrm>
              <a:prstGeom prst="rect">
                <a:avLst/>
              </a:prstGeom>
              <a:noFill/>
              <a:ln w="19050"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60D7E7C8-C0DF-1A5C-38A1-60EE04F0DDED}"/>
                  </a:ext>
                </a:extLst>
              </p:cNvPr>
              <p:cNvSpPr/>
              <p:nvPr/>
            </p:nvSpPr>
            <p:spPr>
              <a:xfrm>
                <a:off x="5297109" y="1600086"/>
                <a:ext cx="523445" cy="54000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10285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7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QC.py</a:t>
                </a:r>
              </a:p>
            </p:txBody>
          </p:sp>
          <p:pic>
            <p:nvPicPr>
              <p:cNvPr id="21" name="Picture 4">
                <a:extLst>
                  <a:ext uri="{FF2B5EF4-FFF2-40B4-BE49-F238E27FC236}">
                    <a16:creationId xmlns:a16="http://schemas.microsoft.com/office/drawing/2014/main" id="{5988FBD9-37B5-6A52-4C06-788C771D605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alphaModFix amt="41000"/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51109" y="1651866"/>
                <a:ext cx="463047" cy="457153"/>
              </a:xfrm>
              <a:prstGeom prst="rect">
                <a:avLst/>
              </a:prstGeom>
              <a:noFill/>
              <a:ln w="19050"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2" name="Striped Right Arrow 104">
                <a:extLst>
                  <a:ext uri="{FF2B5EF4-FFF2-40B4-BE49-F238E27FC236}">
                    <a16:creationId xmlns:a16="http://schemas.microsoft.com/office/drawing/2014/main" id="{9254791D-7C54-9D40-8ECB-3233FA60D576}"/>
                  </a:ext>
                </a:extLst>
              </p:cNvPr>
              <p:cNvSpPr/>
              <p:nvPr/>
            </p:nvSpPr>
            <p:spPr>
              <a:xfrm>
                <a:off x="5176783" y="2016172"/>
                <a:ext cx="220832" cy="90723"/>
              </a:xfrm>
              <a:prstGeom prst="stripedRightArrow">
                <a:avLst/>
              </a:prstGeom>
              <a:gradFill flip="none" rotWithShape="1">
                <a:gsLst>
                  <a:gs pos="0">
                    <a:srgbClr val="AE0202"/>
                  </a:gs>
                  <a:gs pos="22000">
                    <a:srgbClr val="FF5050"/>
                  </a:gs>
                  <a:gs pos="100000">
                    <a:schemeClr val="bg1">
                      <a:lumMod val="65000"/>
                      <a:tint val="23500"/>
                      <a:satMod val="160000"/>
                    </a:schemeClr>
                  </a:gs>
                </a:gsLst>
                <a:lin ang="10800000" scaled="1"/>
                <a:tileRect/>
              </a:gradFill>
              <a:ln w="19050"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de-DE" sz="8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0188D65C-294D-C12F-5144-491B00819820}"/>
                  </a:ext>
                </a:extLst>
              </p:cNvPr>
              <p:cNvSpPr/>
              <p:nvPr/>
            </p:nvSpPr>
            <p:spPr>
              <a:xfrm rot="5400000">
                <a:off x="5913294" y="1535109"/>
                <a:ext cx="540000" cy="66541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19050">
                <a:solidFill>
                  <a:srgbClr val="10285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0" rtlCol="0" anchor="ctr"/>
              <a:lstStyle/>
              <a:p>
                <a:pPr algn="ctr"/>
                <a:r>
                  <a:rPr lang="en-US" sz="700" b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Majority voting of outliers</a:t>
                </a:r>
                <a:endParaRPr lang="en-US" sz="7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6CC04C7-EB95-00F6-1E68-90D6E8428757}"/>
                  </a:ext>
                </a:extLst>
              </p:cNvPr>
              <p:cNvSpPr txBox="1"/>
              <p:nvPr/>
            </p:nvSpPr>
            <p:spPr>
              <a:xfrm>
                <a:off x="5349343" y="1377673"/>
                <a:ext cx="1140181" cy="123111"/>
              </a:xfrm>
              <a:prstGeom prst="rect">
                <a:avLst/>
              </a:prstGeom>
              <a:noFill/>
              <a:ln w="19050">
                <a:noFill/>
                <a:prstDash val="solid"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800" b="1" i="1">
                    <a:solidFill>
                      <a:srgbClr val="AE020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Stage (III): Plots</a:t>
                </a:r>
                <a:endParaRPr lang="en-US" sz="800" b="1" i="1" dirty="0">
                  <a:solidFill>
                    <a:srgbClr val="AE020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C7202D84-1666-AA75-459D-7CF4F7BFAEA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80152" y="1535905"/>
                <a:ext cx="5627053" cy="0"/>
              </a:xfrm>
              <a:prstGeom prst="line">
                <a:avLst/>
              </a:prstGeom>
              <a:ln w="12700" cap="rnd" cmpd="sng">
                <a:solidFill>
                  <a:srgbClr val="AE0202"/>
                </a:solidFill>
                <a:round/>
                <a:tailEnd type="none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D2D47550-647D-07CA-1922-BB656307D0E7}"/>
                  </a:ext>
                </a:extLst>
              </p:cNvPr>
              <p:cNvSpPr/>
              <p:nvPr/>
            </p:nvSpPr>
            <p:spPr>
              <a:xfrm>
                <a:off x="3230445" y="1491796"/>
                <a:ext cx="45719" cy="889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 sz="1801"/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DC4F4C73-79D5-3D97-7FC5-E0A6EE27A6DE}"/>
                  </a:ext>
                </a:extLst>
              </p:cNvPr>
              <p:cNvSpPr/>
              <p:nvPr/>
            </p:nvSpPr>
            <p:spPr>
              <a:xfrm>
                <a:off x="5259282" y="1477503"/>
                <a:ext cx="45719" cy="889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 sz="1801"/>
              </a:p>
            </p:txBody>
          </p:sp>
        </p:grp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832AFE94-455D-80F7-DDAF-26E718111995}"/>
              </a:ext>
            </a:extLst>
          </p:cNvPr>
          <p:cNvGrpSpPr/>
          <p:nvPr/>
        </p:nvGrpSpPr>
        <p:grpSpPr>
          <a:xfrm>
            <a:off x="37807" y="1351490"/>
            <a:ext cx="6488134" cy="796727"/>
            <a:chOff x="37807" y="1351490"/>
            <a:chExt cx="6488134" cy="79672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059FADD-48E7-61DF-77E1-EDEE0A43F0A8}"/>
                </a:ext>
              </a:extLst>
            </p:cNvPr>
            <p:cNvSpPr txBox="1"/>
            <p:nvPr/>
          </p:nvSpPr>
          <p:spPr>
            <a:xfrm>
              <a:off x="1266223" y="1351490"/>
              <a:ext cx="1070185" cy="123111"/>
            </a:xfrm>
            <a:prstGeom prst="rect">
              <a:avLst/>
            </a:prstGeom>
            <a:noFill/>
            <a:ln w="19050">
              <a:noFill/>
              <a:prstDash val="solid"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800" b="1" i="1" dirty="0">
                  <a:solidFill>
                    <a:srgbClr val="AE020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Stage I:</a:t>
              </a:r>
              <a:r>
                <a:rPr lang="en-US" sz="800" b="1" i="1" dirty="0">
                  <a:solidFill>
                    <a:srgbClr val="AE020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 Parsing</a:t>
              </a: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FFB9724-0849-231A-A5A5-84550BEE39AB}"/>
                </a:ext>
              </a:extLst>
            </p:cNvPr>
            <p:cNvCxnSpPr>
              <a:cxnSpLocks/>
            </p:cNvCxnSpPr>
            <p:nvPr/>
          </p:nvCxnSpPr>
          <p:spPr>
            <a:xfrm>
              <a:off x="4511115" y="1565684"/>
              <a:ext cx="0" cy="54000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A4FA432E-DBB4-6F8A-B5AF-78A7772D0D50}"/>
                </a:ext>
              </a:extLst>
            </p:cNvPr>
            <p:cNvSpPr/>
            <p:nvPr/>
          </p:nvSpPr>
          <p:spPr>
            <a:xfrm>
              <a:off x="790934" y="1564980"/>
              <a:ext cx="2023735" cy="58299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1028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endParaRPr lang="en-US" sz="7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endParaRPr lang="en-US" sz="7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endParaRPr lang="en-US" sz="7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1F73F5D5-F3D9-2351-1448-0D62533E5B93}"/>
                </a:ext>
              </a:extLst>
            </p:cNvPr>
            <p:cNvSpPr/>
            <p:nvPr/>
          </p:nvSpPr>
          <p:spPr>
            <a:xfrm>
              <a:off x="1504696" y="1572934"/>
              <a:ext cx="1299549" cy="5616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90490" algn="ctr"/>
              <a:endParaRPr lang="en-US" sz="7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6F091681-3F45-DFB1-4200-39D6DE47CCDE}"/>
                </a:ext>
              </a:extLst>
            </p:cNvPr>
            <p:cNvSpPr/>
            <p:nvPr/>
          </p:nvSpPr>
          <p:spPr>
            <a:xfrm>
              <a:off x="3455327" y="1565006"/>
              <a:ext cx="1137933" cy="58299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1028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601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AD635EFF-FD3B-BA2C-6DD2-2552EF1B677E}"/>
                </a:ext>
              </a:extLst>
            </p:cNvPr>
            <p:cNvSpPr/>
            <p:nvPr/>
          </p:nvSpPr>
          <p:spPr>
            <a:xfrm rot="5400000">
              <a:off x="4671679" y="1594998"/>
              <a:ext cx="582993" cy="52344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rgbClr val="1028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0" rtlCol="0" anchor="ctr"/>
            <a:lstStyle/>
            <a:p>
              <a:pPr algn="ctr"/>
              <a:r>
                <a:rPr lang="en-US" sz="601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CSV: Results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F66A6FFC-2C29-2ED3-364C-B7C91574DBB1}"/>
                </a:ext>
              </a:extLst>
            </p:cNvPr>
            <p:cNvSpPr/>
            <p:nvPr/>
          </p:nvSpPr>
          <p:spPr>
            <a:xfrm rot="5400000">
              <a:off x="2869445" y="1613789"/>
              <a:ext cx="582991" cy="484898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rgbClr val="1028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0" rtlCol="0" anchor="ctr"/>
            <a:lstStyle/>
            <a:p>
              <a:pPr algn="ctr"/>
              <a:r>
                <a:rPr lang="en-US" sz="601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CSV: MRI data paths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387E8334-CF59-F8AF-3ED1-DCF166FE2D1C}"/>
                </a:ext>
              </a:extLst>
            </p:cNvPr>
            <p:cNvSpPr/>
            <p:nvPr/>
          </p:nvSpPr>
          <p:spPr>
            <a:xfrm>
              <a:off x="37808" y="1564826"/>
              <a:ext cx="638953" cy="582991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9050">
              <a:solidFill>
                <a:srgbClr val="1028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Raw data </a:t>
              </a:r>
              <a:r>
                <a:rPr lang="en-US" sz="7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(Bruker, </a:t>
              </a:r>
            </a:p>
            <a:p>
              <a:pPr algn="ctr"/>
              <a:r>
                <a:rPr lang="en-US" sz="700" b="1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NIfTI</a:t>
              </a:r>
              <a:r>
                <a:rPr lang="en-US" sz="7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, BIDS)</a:t>
              </a:r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70CCD7B1-2CB8-2D42-B9AB-34C8B2469A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807" y="1500195"/>
              <a:ext cx="638954" cy="0"/>
            </a:xfrm>
            <a:prstGeom prst="line">
              <a:avLst/>
            </a:prstGeom>
            <a:ln w="12700" cmpd="sng">
              <a:solidFill>
                <a:srgbClr val="AE0202"/>
              </a:solidFill>
              <a:prstDash val="solid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68D8A82-298E-5AF0-6020-2C70D4240FEA}"/>
                </a:ext>
              </a:extLst>
            </p:cNvPr>
            <p:cNvSpPr txBox="1"/>
            <p:nvPr/>
          </p:nvSpPr>
          <p:spPr>
            <a:xfrm>
              <a:off x="50193" y="1351490"/>
              <a:ext cx="638954" cy="123111"/>
            </a:xfrm>
            <a:prstGeom prst="rect">
              <a:avLst/>
            </a:prstGeom>
            <a:noFill/>
            <a:ln w="19050">
              <a:noFill/>
              <a:prstDash val="solid"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800" b="1" i="1" dirty="0">
                  <a:solidFill>
                    <a:srgbClr val="AE020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Input 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5081FA8-7521-2E21-611B-37D698963947}"/>
                </a:ext>
              </a:extLst>
            </p:cNvPr>
            <p:cNvSpPr txBox="1"/>
            <p:nvPr/>
          </p:nvSpPr>
          <p:spPr>
            <a:xfrm>
              <a:off x="2923389" y="1351490"/>
              <a:ext cx="1687020" cy="123111"/>
            </a:xfrm>
            <a:prstGeom prst="rect">
              <a:avLst/>
            </a:prstGeom>
            <a:noFill/>
            <a:ln w="19050">
              <a:noFill/>
              <a:prstDash val="solid"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800" b="1" i="1" dirty="0">
                  <a:solidFill>
                    <a:srgbClr val="AE020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Stage II: Feature calculation</a:t>
              </a:r>
            </a:p>
          </p:txBody>
        </p:sp>
        <p:pic>
          <p:nvPicPr>
            <p:cNvPr id="44" name="Picture 4">
              <a:extLst>
                <a:ext uri="{FF2B5EF4-FFF2-40B4-BE49-F238E27FC236}">
                  <a16:creationId xmlns:a16="http://schemas.microsoft.com/office/drawing/2014/main" id="{1358A142-E627-0CE6-03BF-C244E45E78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alphaModFix amt="41000"/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74447" y="1629274"/>
              <a:ext cx="463047" cy="457153"/>
            </a:xfrm>
            <a:prstGeom prst="rect">
              <a:avLst/>
            </a:prstGeom>
            <a:noFill/>
            <a:ln w="19050"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5" name="Picture 4">
              <a:extLst>
                <a:ext uri="{FF2B5EF4-FFF2-40B4-BE49-F238E27FC236}">
                  <a16:creationId xmlns:a16="http://schemas.microsoft.com/office/drawing/2014/main" id="{0DB610AC-3308-EF55-3C49-CA5F3A7941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alphaModFix amt="41000"/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8799" y="1631951"/>
              <a:ext cx="463047" cy="457153"/>
            </a:xfrm>
            <a:prstGeom prst="rect">
              <a:avLst/>
            </a:prstGeom>
            <a:noFill/>
            <a:ln w="19050"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B8C0C34F-BE1B-6956-1DD2-57D53D1D4613}"/>
                </a:ext>
              </a:extLst>
            </p:cNvPr>
            <p:cNvSpPr/>
            <p:nvPr/>
          </p:nvSpPr>
          <p:spPr>
            <a:xfrm>
              <a:off x="5271675" y="1564375"/>
              <a:ext cx="523445" cy="58299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1028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QC.py</a:t>
              </a:r>
            </a:p>
          </p:txBody>
        </p:sp>
        <p:pic>
          <p:nvPicPr>
            <p:cNvPr id="47" name="Picture 4">
              <a:extLst>
                <a:ext uri="{FF2B5EF4-FFF2-40B4-BE49-F238E27FC236}">
                  <a16:creationId xmlns:a16="http://schemas.microsoft.com/office/drawing/2014/main" id="{FCC2C80C-056B-4CA7-C82C-3C500C3779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alphaModFix amt="41000"/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04881" y="1631950"/>
              <a:ext cx="463047" cy="457153"/>
            </a:xfrm>
            <a:prstGeom prst="rect">
              <a:avLst/>
            </a:prstGeom>
            <a:noFill/>
            <a:ln w="19050"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4C54C80E-4A7F-51E6-EB39-EC54B315B607}"/>
                </a:ext>
              </a:extLst>
            </p:cNvPr>
            <p:cNvSpPr/>
            <p:nvPr/>
          </p:nvSpPr>
          <p:spPr>
            <a:xfrm rot="5400000">
              <a:off x="5886566" y="1520894"/>
              <a:ext cx="582991" cy="66541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rgbClr val="1028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Majority voting of outliers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F502FD2C-BABD-5AB3-189A-956A7D96E6F4}"/>
                </a:ext>
              </a:extLst>
            </p:cNvPr>
            <p:cNvSpPr txBox="1"/>
            <p:nvPr/>
          </p:nvSpPr>
          <p:spPr>
            <a:xfrm>
              <a:off x="5012063" y="1351490"/>
              <a:ext cx="1140181" cy="123111"/>
            </a:xfrm>
            <a:prstGeom prst="rect">
              <a:avLst/>
            </a:prstGeom>
            <a:noFill/>
            <a:ln w="19050">
              <a:noFill/>
              <a:prstDash val="solid"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800" b="1" i="1" dirty="0">
                  <a:solidFill>
                    <a:srgbClr val="AE020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Stage III: Outlier detection</a:t>
              </a:r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42243488-C70F-787E-E432-2C24B684C9C3}"/>
                </a:ext>
              </a:extLst>
            </p:cNvPr>
            <p:cNvCxnSpPr>
              <a:cxnSpLocks/>
            </p:cNvCxnSpPr>
            <p:nvPr/>
          </p:nvCxnSpPr>
          <p:spPr>
            <a:xfrm>
              <a:off x="790934" y="1500195"/>
              <a:ext cx="2023735" cy="0"/>
            </a:xfrm>
            <a:prstGeom prst="line">
              <a:avLst/>
            </a:prstGeom>
            <a:ln w="12700" cap="rnd" cmpd="sng">
              <a:solidFill>
                <a:srgbClr val="AE0202"/>
              </a:solidFill>
              <a:round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647BA6A5-117B-0914-F538-1FC1099B04B8}"/>
                </a:ext>
              </a:extLst>
            </p:cNvPr>
            <p:cNvSpPr/>
            <p:nvPr/>
          </p:nvSpPr>
          <p:spPr>
            <a:xfrm>
              <a:off x="3352999" y="1456086"/>
              <a:ext cx="45719" cy="889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801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2DAC5E57-C0E0-7C7B-4CF7-1804F6B00850}"/>
                </a:ext>
              </a:extLst>
            </p:cNvPr>
            <p:cNvSpPr txBox="1"/>
            <p:nvPr/>
          </p:nvSpPr>
          <p:spPr>
            <a:xfrm>
              <a:off x="721965" y="1744704"/>
              <a:ext cx="834550" cy="2000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700" b="1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ParsingData.py</a:t>
              </a:r>
              <a:endParaRPr lang="en-US" sz="7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DFC19927-14FA-2DE4-9382-3DA21595E7D3}"/>
                </a:ext>
              </a:extLst>
            </p:cNvPr>
            <p:cNvCxnSpPr>
              <a:cxnSpLocks/>
            </p:cNvCxnSpPr>
            <p:nvPr/>
          </p:nvCxnSpPr>
          <p:spPr>
            <a:xfrm>
              <a:off x="2911061" y="1500195"/>
              <a:ext cx="1682199" cy="0"/>
            </a:xfrm>
            <a:prstGeom prst="line">
              <a:avLst/>
            </a:prstGeom>
            <a:ln w="12700" cap="rnd" cmpd="sng">
              <a:solidFill>
                <a:srgbClr val="AE0202"/>
              </a:solidFill>
              <a:round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58176F92-F2DD-1901-238C-23EB9CE730EF}"/>
                </a:ext>
              </a:extLst>
            </p:cNvPr>
            <p:cNvSpPr txBox="1"/>
            <p:nvPr/>
          </p:nvSpPr>
          <p:spPr>
            <a:xfrm>
              <a:off x="3376741" y="1753571"/>
              <a:ext cx="892837" cy="2000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700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FeatureCheck</a:t>
              </a:r>
              <a:r>
                <a:rPr lang="en-US" sz="700" b="1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.py</a:t>
              </a:r>
              <a:endParaRPr lang="en-US" sz="7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CBFC8040-AECA-6B7F-CC42-72E0D1FF3497}"/>
                </a:ext>
              </a:extLst>
            </p:cNvPr>
            <p:cNvSpPr txBox="1"/>
            <p:nvPr/>
          </p:nvSpPr>
          <p:spPr>
            <a:xfrm>
              <a:off x="4077270" y="1645849"/>
              <a:ext cx="578427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90490"/>
              <a:r>
                <a:rPr lang="en-US" sz="7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SNR </a:t>
              </a:r>
            </a:p>
            <a:p>
              <a:pPr marL="90490"/>
              <a:r>
                <a:rPr lang="en-US" sz="700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tSNR</a:t>
              </a:r>
              <a:r>
                <a:rPr lang="en-US" sz="7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</a:p>
            <a:p>
              <a:pPr marL="90490"/>
              <a:r>
                <a:rPr lang="en-US" sz="7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Motion</a:t>
              </a:r>
            </a:p>
          </p:txBody>
        </p: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9052EA55-1035-B815-CD41-6FA68F85A6C1}"/>
                </a:ext>
              </a:extLst>
            </p:cNvPr>
            <p:cNvCxnSpPr>
              <a:cxnSpLocks/>
            </p:cNvCxnSpPr>
            <p:nvPr/>
          </p:nvCxnSpPr>
          <p:spPr>
            <a:xfrm>
              <a:off x="4690636" y="1500195"/>
              <a:ext cx="1835305" cy="0"/>
            </a:xfrm>
            <a:prstGeom prst="line">
              <a:avLst/>
            </a:prstGeom>
            <a:ln w="12700" cap="rnd" cmpd="sng">
              <a:solidFill>
                <a:srgbClr val="AE0202"/>
              </a:solidFill>
              <a:round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60DF0644-2E23-C067-9BE5-DAF16D5B4A33}"/>
                </a:ext>
              </a:extLst>
            </p:cNvPr>
            <p:cNvSpPr txBox="1"/>
            <p:nvPr/>
          </p:nvSpPr>
          <p:spPr>
            <a:xfrm>
              <a:off x="1389185" y="1608490"/>
              <a:ext cx="144482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90490" algn="ctr"/>
              <a:r>
                <a:rPr lang="en-US" sz="7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Parse</a:t>
              </a:r>
              <a:r>
                <a:rPr lang="en-US" sz="7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MRI files + </a:t>
              </a:r>
              <a:r>
                <a:rPr lang="en-US" sz="7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Extract</a:t>
              </a:r>
              <a:r>
                <a:rPr lang="en-US" sz="7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anatomical</a:t>
              </a:r>
              <a:r>
                <a:rPr lang="en-US" sz="7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, d</a:t>
              </a:r>
              <a:r>
                <a:rPr lang="en-US" sz="7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iffusion</a:t>
              </a:r>
              <a:r>
                <a:rPr lang="en-US" sz="7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, and </a:t>
              </a:r>
              <a:r>
                <a:rPr lang="en-US" sz="7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functional scans + </a:t>
              </a:r>
              <a:r>
                <a:rPr lang="en-US" sz="7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Create </a:t>
              </a:r>
              <a:r>
                <a:rPr lang="en-US" sz="7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CSV file and metadata sheet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563915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48391"/>
            <a:ext cx="6516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48391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C0FB7937-34EE-BEDD-54FF-27A76FA1ADC4}"/>
              </a:ext>
            </a:extLst>
          </p:cNvPr>
          <p:cNvGrpSpPr/>
          <p:nvPr/>
        </p:nvGrpSpPr>
        <p:grpSpPr>
          <a:xfrm>
            <a:off x="-1" y="3866"/>
            <a:ext cx="6464995" cy="3304597"/>
            <a:chOff x="-1" y="3866"/>
            <a:chExt cx="6464995" cy="3304597"/>
          </a:xfrm>
        </p:grpSpPr>
        <p:pic>
          <p:nvPicPr>
            <p:cNvPr id="52" name="Graphic 51">
              <a:extLst>
                <a:ext uri="{FF2B5EF4-FFF2-40B4-BE49-F238E27FC236}">
                  <a16:creationId xmlns:a16="http://schemas.microsoft.com/office/drawing/2014/main" id="{F0B475B7-6897-F34C-93B5-C3FFBBB9FA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728" r="1374"/>
            <a:stretch/>
          </p:blipFill>
          <p:spPr>
            <a:xfrm>
              <a:off x="-1" y="82663"/>
              <a:ext cx="3916386" cy="3225800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4638D04-3946-07D7-0999-FA7667C93F38}"/>
                </a:ext>
              </a:extLst>
            </p:cNvPr>
            <p:cNvSpPr/>
            <p:nvPr/>
          </p:nvSpPr>
          <p:spPr>
            <a:xfrm>
              <a:off x="3959336" y="157754"/>
              <a:ext cx="2505658" cy="30124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A0A0EFAB-9ACA-0D99-5FBF-39B59BCD58BA}"/>
                </a:ext>
              </a:extLst>
            </p:cNvPr>
            <p:cNvPicPr>
              <a:picLocks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69" t="30477" r="27212" b="21940"/>
            <a:stretch/>
          </p:blipFill>
          <p:spPr>
            <a:xfrm>
              <a:off x="4045239" y="214594"/>
              <a:ext cx="1098000" cy="920497"/>
            </a:xfrm>
            <a:prstGeom prst="rect">
              <a:avLst/>
            </a:prstGeom>
            <a:ln w="12700">
              <a:solidFill>
                <a:srgbClr val="7030A0"/>
              </a:solidFill>
            </a:ln>
          </p:spPr>
        </p:pic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FC5E6CD2-84F7-AC1D-6DDF-E5CB846AFB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247" t="27787" r="20650" b="11292"/>
            <a:stretch/>
          </p:blipFill>
          <p:spPr>
            <a:xfrm>
              <a:off x="4045239" y="2227172"/>
              <a:ext cx="1097702" cy="878323"/>
            </a:xfrm>
            <a:prstGeom prst="rect">
              <a:avLst/>
            </a:prstGeom>
            <a:ln w="12700">
              <a:solidFill>
                <a:srgbClr val="367EB8"/>
              </a:solidFill>
            </a:ln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9608F15-AB8A-4A5F-0EAD-CBF230CC9392}"/>
                </a:ext>
              </a:extLst>
            </p:cNvPr>
            <p:cNvPicPr>
              <a:picLocks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030" t="25373" r="27477" b="27971"/>
            <a:stretch/>
          </p:blipFill>
          <p:spPr>
            <a:xfrm>
              <a:off x="5267733" y="212592"/>
              <a:ext cx="1098000" cy="920497"/>
            </a:xfrm>
            <a:prstGeom prst="rect">
              <a:avLst/>
            </a:prstGeom>
            <a:ln w="12700">
              <a:solidFill>
                <a:srgbClr val="7030A0"/>
              </a:solidFill>
            </a:ln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B9FAD388-B036-441C-CB97-74199FC223D8}"/>
                </a:ext>
              </a:extLst>
            </p:cNvPr>
            <p:cNvPicPr>
              <a:picLocks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986" t="14727" r="14676" b="11611"/>
            <a:stretch/>
          </p:blipFill>
          <p:spPr>
            <a:xfrm>
              <a:off x="4045238" y="1220679"/>
              <a:ext cx="1098000" cy="924903"/>
            </a:xfrm>
            <a:prstGeom prst="rect">
              <a:avLst/>
            </a:prstGeom>
            <a:ln w="12700">
              <a:solidFill>
                <a:srgbClr val="4DAF4A"/>
              </a:solidFill>
            </a:ln>
          </p:spPr>
        </p:pic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CAB19CEE-B28F-1ACE-77C1-4297E0C441A8}"/>
                </a:ext>
              </a:extLst>
            </p:cNvPr>
            <p:cNvPicPr>
              <a:picLocks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552" t="15564" r="27671" b="29245"/>
            <a:stretch/>
          </p:blipFill>
          <p:spPr>
            <a:xfrm rot="10800000">
              <a:off x="5262541" y="1229694"/>
              <a:ext cx="1096714" cy="924904"/>
            </a:xfrm>
            <a:prstGeom prst="rect">
              <a:avLst/>
            </a:prstGeom>
            <a:ln w="12700">
              <a:solidFill>
                <a:srgbClr val="F99152"/>
              </a:solidFill>
            </a:ln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4F1C5A4-DB9C-FF33-5F7A-101DB085CF2A}"/>
                </a:ext>
              </a:extLst>
            </p:cNvPr>
            <p:cNvPicPr>
              <a:picLocks/>
            </p:cNvPicPr>
            <p:nvPr/>
          </p:nvPicPr>
          <p:blipFill rotWithShape="1">
            <a:blip r:embed="rId9"/>
            <a:srcRect l="22642" t="12932" r="19751" b="11730"/>
            <a:stretch/>
          </p:blipFill>
          <p:spPr>
            <a:xfrm>
              <a:off x="5261553" y="2234376"/>
              <a:ext cx="1097702" cy="878400"/>
            </a:xfrm>
            <a:prstGeom prst="rect">
              <a:avLst/>
            </a:prstGeom>
            <a:ln w="12700">
              <a:solidFill>
                <a:srgbClr val="DE4C4B"/>
              </a:solidFill>
            </a:ln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2B62596-582A-284C-EFD3-DC6D5540DFA2}"/>
                </a:ext>
              </a:extLst>
            </p:cNvPr>
            <p:cNvSpPr txBox="1"/>
            <p:nvPr/>
          </p:nvSpPr>
          <p:spPr>
            <a:xfrm>
              <a:off x="53913" y="3866"/>
              <a:ext cx="235595" cy="153888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D59DFDD-ECC7-365E-0E5A-49BA15DC51BE}"/>
                </a:ext>
              </a:extLst>
            </p:cNvPr>
            <p:cNvSpPr txBox="1"/>
            <p:nvPr/>
          </p:nvSpPr>
          <p:spPr>
            <a:xfrm>
              <a:off x="3970104" y="5373"/>
              <a:ext cx="235595" cy="153888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698D7B03-34C3-6E85-182D-8C25E04B4255}"/>
                </a:ext>
              </a:extLst>
            </p:cNvPr>
            <p:cNvSpPr txBox="1"/>
            <p:nvPr/>
          </p:nvSpPr>
          <p:spPr>
            <a:xfrm>
              <a:off x="3995028" y="167406"/>
              <a:ext cx="242374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9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21AED3E6-1E2C-5B22-7878-4968D7271076}"/>
                </a:ext>
              </a:extLst>
            </p:cNvPr>
            <p:cNvSpPr txBox="1"/>
            <p:nvPr/>
          </p:nvSpPr>
          <p:spPr>
            <a:xfrm>
              <a:off x="1277545" y="209034"/>
              <a:ext cx="2487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DE"/>
              </a:defPPr>
              <a:lvl1pPr>
                <a:defRPr sz="1000" b="1"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</a:lstStyle>
            <a:p>
              <a:r>
                <a:rPr lang="en-DE" dirty="0"/>
                <a:t>3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8261CB3D-1B41-EAAF-164C-221FAA6EC5D3}"/>
                </a:ext>
              </a:extLst>
            </p:cNvPr>
            <p:cNvSpPr txBox="1"/>
            <p:nvPr/>
          </p:nvSpPr>
          <p:spPr>
            <a:xfrm>
              <a:off x="2645391" y="597980"/>
              <a:ext cx="2487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DE"/>
              </a:defPPr>
              <a:lvl1pPr>
                <a:defRPr sz="1000" b="1"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</a:lstStyle>
            <a:p>
              <a:r>
                <a:rPr lang="en-DE" dirty="0"/>
                <a:t>4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761CC843-2192-FAF7-DA09-768183A99E03}"/>
                </a:ext>
              </a:extLst>
            </p:cNvPr>
            <p:cNvSpPr txBox="1"/>
            <p:nvPr/>
          </p:nvSpPr>
          <p:spPr>
            <a:xfrm>
              <a:off x="2531590" y="2259786"/>
              <a:ext cx="2487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DE"/>
              </a:defPPr>
              <a:lvl1pPr>
                <a:defRPr sz="1000" b="1"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</a:lstStyle>
            <a:p>
              <a:r>
                <a:rPr lang="en-DE" dirty="0"/>
                <a:t>5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B502F4F6-BC44-3D8C-7AF9-7A51A636A9EB}"/>
                </a:ext>
              </a:extLst>
            </p:cNvPr>
            <p:cNvSpPr txBox="1"/>
            <p:nvPr/>
          </p:nvSpPr>
          <p:spPr>
            <a:xfrm>
              <a:off x="5214669" y="165483"/>
              <a:ext cx="242374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9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980815E6-4DCA-9BEB-8329-A83899497C43}"/>
                </a:ext>
              </a:extLst>
            </p:cNvPr>
            <p:cNvSpPr txBox="1"/>
            <p:nvPr/>
          </p:nvSpPr>
          <p:spPr>
            <a:xfrm>
              <a:off x="515951" y="586900"/>
              <a:ext cx="2487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D2B43E7A-8BE0-BCCA-FDED-6D7026E23E4A}"/>
                </a:ext>
              </a:extLst>
            </p:cNvPr>
            <p:cNvSpPr txBox="1"/>
            <p:nvPr/>
          </p:nvSpPr>
          <p:spPr>
            <a:xfrm>
              <a:off x="4006131" y="1188280"/>
              <a:ext cx="242374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9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329F1621-378F-7D5C-7710-9CF2231E4961}"/>
                </a:ext>
              </a:extLst>
            </p:cNvPr>
            <p:cNvSpPr txBox="1"/>
            <p:nvPr/>
          </p:nvSpPr>
          <p:spPr>
            <a:xfrm>
              <a:off x="5218093" y="1203359"/>
              <a:ext cx="242374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9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5F16B43C-0206-AD56-D496-E368AE74C344}"/>
                </a:ext>
              </a:extLst>
            </p:cNvPr>
            <p:cNvSpPr txBox="1"/>
            <p:nvPr/>
          </p:nvSpPr>
          <p:spPr>
            <a:xfrm>
              <a:off x="3993052" y="2194621"/>
              <a:ext cx="242374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9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61B5F826-3ECF-F48F-2AC9-33505432F35A}"/>
                </a:ext>
              </a:extLst>
            </p:cNvPr>
            <p:cNvSpPr txBox="1"/>
            <p:nvPr/>
          </p:nvSpPr>
          <p:spPr>
            <a:xfrm>
              <a:off x="2452951" y="1560019"/>
              <a:ext cx="2487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DE"/>
              </a:defPPr>
              <a:lvl1pPr>
                <a:defRPr sz="1000" b="1"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</a:lstStyle>
            <a:p>
              <a:r>
                <a:rPr lang="en-DE" dirty="0"/>
                <a:t>6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5D5A3A2A-1E8D-C566-54A2-A28E520AF59B}"/>
                </a:ext>
              </a:extLst>
            </p:cNvPr>
            <p:cNvSpPr txBox="1"/>
            <p:nvPr/>
          </p:nvSpPr>
          <p:spPr>
            <a:xfrm>
              <a:off x="5226830" y="2195949"/>
              <a:ext cx="242374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9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6</a:t>
              </a:r>
            </a:p>
          </p:txBody>
        </p: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B3493D66-6376-F994-AF9C-575A38023652}"/>
                </a:ext>
              </a:extLst>
            </p:cNvPr>
            <p:cNvCxnSpPr>
              <a:cxnSpLocks/>
            </p:cNvCxnSpPr>
            <p:nvPr/>
          </p:nvCxnSpPr>
          <p:spPr>
            <a:xfrm>
              <a:off x="676923" y="775831"/>
              <a:ext cx="165701" cy="205868"/>
            </a:xfrm>
            <a:prstGeom prst="straightConnector1">
              <a:avLst/>
            </a:prstGeom>
            <a:ln>
              <a:solidFill>
                <a:srgbClr val="984EA3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2E5641C0-31F4-8AA1-3480-7D4C447C1482}"/>
                </a:ext>
              </a:extLst>
            </p:cNvPr>
            <p:cNvSpPr txBox="1"/>
            <p:nvPr/>
          </p:nvSpPr>
          <p:spPr>
            <a:xfrm>
              <a:off x="596234" y="2347450"/>
              <a:ext cx="2487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</a:p>
          </p:txBody>
        </p: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9BF31648-19ED-68E4-D933-CC28144379B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56212" y="2127884"/>
              <a:ext cx="165701" cy="205868"/>
            </a:xfrm>
            <a:prstGeom prst="straightConnector1">
              <a:avLst/>
            </a:prstGeom>
            <a:ln>
              <a:solidFill>
                <a:srgbClr val="367EB8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BA35E678-3BCC-2DED-0DB7-138F3336302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15951" y="2209042"/>
              <a:ext cx="165701" cy="205868"/>
            </a:xfrm>
            <a:prstGeom prst="straightConnector1">
              <a:avLst/>
            </a:prstGeom>
            <a:ln>
              <a:solidFill>
                <a:srgbClr val="984EA3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2132DE6C-E4BD-3F48-91C9-18B693EBCFD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35607" y="1719110"/>
              <a:ext cx="388363" cy="292837"/>
            </a:xfrm>
            <a:prstGeom prst="straightConnector1">
              <a:avLst/>
            </a:prstGeom>
            <a:ln>
              <a:solidFill>
                <a:srgbClr val="E5191C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DC339EC2-4491-B646-2693-F68A2421985B}"/>
                </a:ext>
              </a:extLst>
            </p:cNvPr>
            <p:cNvCxnSpPr>
              <a:cxnSpLocks/>
            </p:cNvCxnSpPr>
            <p:nvPr/>
          </p:nvCxnSpPr>
          <p:spPr>
            <a:xfrm>
              <a:off x="1446395" y="329968"/>
              <a:ext cx="274821" cy="0"/>
            </a:xfrm>
            <a:prstGeom prst="straightConnector1">
              <a:avLst/>
            </a:prstGeom>
            <a:ln>
              <a:solidFill>
                <a:srgbClr val="4DAF4A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C24CFD71-8CAE-2CEA-097B-133834C6A1D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69299" y="463370"/>
              <a:ext cx="165701" cy="205868"/>
            </a:xfrm>
            <a:prstGeom prst="straightConnector1">
              <a:avLst/>
            </a:prstGeom>
            <a:ln>
              <a:solidFill>
                <a:srgbClr val="FF7F0E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51540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38866"/>
            <a:ext cx="64728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3886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6D7FB82-560A-3CE5-4CB6-6933C8D7F0CB}"/>
              </a:ext>
            </a:extLst>
          </p:cNvPr>
          <p:cNvGrpSpPr/>
          <p:nvPr/>
        </p:nvGrpSpPr>
        <p:grpSpPr>
          <a:xfrm>
            <a:off x="0" y="92775"/>
            <a:ext cx="6434699" cy="1306764"/>
            <a:chOff x="0" y="92775"/>
            <a:chExt cx="6434699" cy="1306764"/>
          </a:xfrm>
        </p:grpSpPr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42B1DDCF-F27F-0536-A7C3-48C0D75868F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12878" r="11127"/>
            <a:stretch/>
          </p:blipFill>
          <p:spPr>
            <a:xfrm>
              <a:off x="694803" y="104139"/>
              <a:ext cx="5215057" cy="1295400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19275C6-AF86-E62E-E611-EEA5C6D1379D}"/>
                </a:ext>
              </a:extLst>
            </p:cNvPr>
            <p:cNvSpPr txBox="1"/>
            <p:nvPr/>
          </p:nvSpPr>
          <p:spPr>
            <a:xfrm>
              <a:off x="5965702" y="121526"/>
              <a:ext cx="365591" cy="12534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0.6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87AA2A8-48DE-1F9E-799C-E5A804B26D20}"/>
                </a:ext>
              </a:extLst>
            </p:cNvPr>
            <p:cNvSpPr txBox="1"/>
            <p:nvPr/>
          </p:nvSpPr>
          <p:spPr>
            <a:xfrm>
              <a:off x="5964012" y="473104"/>
              <a:ext cx="365591" cy="12534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0.0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5675BA1-D680-7820-0C88-3C7C216717D0}"/>
                </a:ext>
              </a:extLst>
            </p:cNvPr>
            <p:cNvSpPr txBox="1"/>
            <p:nvPr/>
          </p:nvSpPr>
          <p:spPr>
            <a:xfrm>
              <a:off x="5964012" y="581761"/>
              <a:ext cx="365591" cy="12534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-0.2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DCD588F-976B-C7AA-3ECC-6A747F60806E}"/>
                </a:ext>
              </a:extLst>
            </p:cNvPr>
            <p:cNvSpPr txBox="1"/>
            <p:nvPr/>
          </p:nvSpPr>
          <p:spPr>
            <a:xfrm>
              <a:off x="5964012" y="354584"/>
              <a:ext cx="365591" cy="12534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0.2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52E9B10-67CA-ADC0-0490-7CF0B38F7090}"/>
                </a:ext>
              </a:extLst>
            </p:cNvPr>
            <p:cNvSpPr txBox="1"/>
            <p:nvPr/>
          </p:nvSpPr>
          <p:spPr>
            <a:xfrm>
              <a:off x="5964012" y="226223"/>
              <a:ext cx="365591" cy="12534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0.4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13" name="TextBox 412">
              <a:extLst>
                <a:ext uri="{FF2B5EF4-FFF2-40B4-BE49-F238E27FC236}">
                  <a16:creationId xmlns:a16="http://schemas.microsoft.com/office/drawing/2014/main" id="{784331C8-3C95-2B45-A5BB-027776D763B8}"/>
                </a:ext>
              </a:extLst>
            </p:cNvPr>
            <p:cNvSpPr txBox="1"/>
            <p:nvPr/>
          </p:nvSpPr>
          <p:spPr>
            <a:xfrm>
              <a:off x="0" y="203861"/>
              <a:ext cx="694803" cy="17805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GB" sz="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Anatomical</a:t>
              </a:r>
              <a:endParaRPr lang="en-DE" sz="8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14" name="TextBox 413">
              <a:extLst>
                <a:ext uri="{FF2B5EF4-FFF2-40B4-BE49-F238E27FC236}">
                  <a16:creationId xmlns:a16="http://schemas.microsoft.com/office/drawing/2014/main" id="{0F4A1AF1-D69C-0476-C8E8-92DEF924F4BF}"/>
                </a:ext>
              </a:extLst>
            </p:cNvPr>
            <p:cNvSpPr txBox="1"/>
            <p:nvPr/>
          </p:nvSpPr>
          <p:spPr>
            <a:xfrm>
              <a:off x="0" y="379394"/>
              <a:ext cx="694803" cy="17805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GB" sz="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Diffusion</a:t>
              </a:r>
              <a:endParaRPr lang="en-DE" sz="8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15" name="TextBox 414">
              <a:extLst>
                <a:ext uri="{FF2B5EF4-FFF2-40B4-BE49-F238E27FC236}">
                  <a16:creationId xmlns:a16="http://schemas.microsoft.com/office/drawing/2014/main" id="{2BB071A2-0FC1-4848-028C-E7FFB4DC2384}"/>
                </a:ext>
              </a:extLst>
            </p:cNvPr>
            <p:cNvSpPr txBox="1"/>
            <p:nvPr/>
          </p:nvSpPr>
          <p:spPr>
            <a:xfrm>
              <a:off x="0" y="558080"/>
              <a:ext cx="694803" cy="17805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GB" sz="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Functional</a:t>
              </a:r>
            </a:p>
          </p:txBody>
        </p:sp>
        <p:sp>
          <p:nvSpPr>
            <p:cNvPr id="434" name="Rectangle 433">
              <a:extLst>
                <a:ext uri="{FF2B5EF4-FFF2-40B4-BE49-F238E27FC236}">
                  <a16:creationId xmlns:a16="http://schemas.microsoft.com/office/drawing/2014/main" id="{6DBFA12E-DAD7-3050-4650-9330BE6CD631}"/>
                </a:ext>
              </a:extLst>
            </p:cNvPr>
            <p:cNvSpPr/>
            <p:nvPr/>
          </p:nvSpPr>
          <p:spPr>
            <a:xfrm>
              <a:off x="5458388" y="131143"/>
              <a:ext cx="45719" cy="7507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7EBFBAE-5BC5-8114-6F57-1FF51A39B8CE}"/>
                </a:ext>
              </a:extLst>
            </p:cNvPr>
            <p:cNvSpPr/>
            <p:nvPr/>
          </p:nvSpPr>
          <p:spPr>
            <a:xfrm>
              <a:off x="5973282" y="199992"/>
              <a:ext cx="87150" cy="520902"/>
            </a:xfrm>
            <a:prstGeom prst="rect">
              <a:avLst/>
            </a:prstGeom>
            <a:gradFill>
              <a:gsLst>
                <a:gs pos="0">
                  <a:srgbClr val="0A1D58"/>
                </a:gs>
                <a:gs pos="33000">
                  <a:srgbClr val="226DB0"/>
                </a:gs>
                <a:gs pos="66000">
                  <a:srgbClr val="B1E0B8"/>
                </a:gs>
                <a:gs pos="100000">
                  <a:srgbClr val="FEFFD7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6F059FA-D751-E060-BF23-077F585E060D}"/>
                </a:ext>
              </a:extLst>
            </p:cNvPr>
            <p:cNvSpPr txBox="1"/>
            <p:nvPr/>
          </p:nvSpPr>
          <p:spPr>
            <a:xfrm rot="16200000">
              <a:off x="5959309" y="352721"/>
              <a:ext cx="735335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Kappa score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4A0427E6-844F-D61E-E28A-D69B1566426D}"/>
              </a:ext>
            </a:extLst>
          </p:cNvPr>
          <p:cNvSpPr/>
          <p:nvPr/>
        </p:nvSpPr>
        <p:spPr>
          <a:xfrm>
            <a:off x="8329197" y="751839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 dirty="0"/>
              <a:t>Final Figure 8</a:t>
            </a:r>
            <a:endParaRPr lang="en-DE" sz="1801" dirty="0"/>
          </a:p>
        </p:txBody>
      </p:sp>
    </p:spTree>
    <p:extLst>
      <p:ext uri="{BB962C8B-B14F-4D97-AF65-F5344CB8AC3E}">
        <p14:creationId xmlns:p14="http://schemas.microsoft.com/office/powerpoint/2010/main" val="2806268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38866"/>
            <a:ext cx="64728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3886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CB6392D-5061-F049-5EAA-26F65DB43BA6}"/>
              </a:ext>
            </a:extLst>
          </p:cNvPr>
          <p:cNvGrpSpPr/>
          <p:nvPr/>
        </p:nvGrpSpPr>
        <p:grpSpPr>
          <a:xfrm>
            <a:off x="15813" y="0"/>
            <a:ext cx="6495086" cy="2876550"/>
            <a:chOff x="15813" y="0"/>
            <a:chExt cx="6495086" cy="2876550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BB08E9CE-9CAC-21BD-BA09-3AE89F3EE0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1857" r="1672"/>
            <a:stretch/>
          </p:blipFill>
          <p:spPr>
            <a:xfrm>
              <a:off x="38099" y="0"/>
              <a:ext cx="6472800" cy="2876550"/>
            </a:xfrm>
            <a:prstGeom prst="rect">
              <a:avLst/>
            </a:prstGeom>
          </p:spPr>
        </p:pic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4C71F145-FC75-8C39-800D-4F620F00C7A6}"/>
                </a:ext>
              </a:extLst>
            </p:cNvPr>
            <p:cNvSpPr txBox="1"/>
            <p:nvPr/>
          </p:nvSpPr>
          <p:spPr>
            <a:xfrm>
              <a:off x="15813" y="16566"/>
              <a:ext cx="235595" cy="153888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2C4A5AA2-B34B-9CF9-9D82-66B06B3DBD2D}"/>
                </a:ext>
              </a:extLst>
            </p:cNvPr>
            <p:cNvSpPr txBox="1"/>
            <p:nvPr/>
          </p:nvSpPr>
          <p:spPr>
            <a:xfrm>
              <a:off x="15813" y="1377897"/>
              <a:ext cx="235595" cy="153888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C3C80C9E-F7D4-0DB2-1277-5D1700A2A10A}"/>
                </a:ext>
              </a:extLst>
            </p:cNvPr>
            <p:cNvSpPr txBox="1"/>
            <p:nvPr/>
          </p:nvSpPr>
          <p:spPr>
            <a:xfrm>
              <a:off x="2200213" y="16566"/>
              <a:ext cx="235595" cy="153888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</a:t>
              </a: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A1009D28-285E-C206-FD2E-28B7CB9D32BE}"/>
                </a:ext>
              </a:extLst>
            </p:cNvPr>
            <p:cNvSpPr txBox="1"/>
            <p:nvPr/>
          </p:nvSpPr>
          <p:spPr>
            <a:xfrm>
              <a:off x="4394760" y="16566"/>
              <a:ext cx="235595" cy="153888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46577C9C-F886-6201-833E-E8F3AB204694}"/>
                </a:ext>
              </a:extLst>
            </p:cNvPr>
            <p:cNvSpPr txBox="1"/>
            <p:nvPr/>
          </p:nvSpPr>
          <p:spPr>
            <a:xfrm>
              <a:off x="2200213" y="1377897"/>
              <a:ext cx="235595" cy="153888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</a:t>
              </a:r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2D619D8F-62E8-C538-A7AE-88B390D734E6}"/>
                </a:ext>
              </a:extLst>
            </p:cNvPr>
            <p:cNvSpPr txBox="1"/>
            <p:nvPr/>
          </p:nvSpPr>
          <p:spPr>
            <a:xfrm>
              <a:off x="4394760" y="1377897"/>
              <a:ext cx="235595" cy="153888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22329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48391"/>
            <a:ext cx="6516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1" dirty="0"/>
              <a:t>18</a:t>
            </a:r>
            <a:r>
              <a:rPr lang="en-DE" sz="1801" dirty="0"/>
              <a:t> cm – max. Breite Abbildung</a:t>
            </a: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48391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1" dirty="0"/>
              <a:t>8,8</a:t>
            </a:r>
            <a:r>
              <a:rPr lang="en-DE" sz="1801" dirty="0"/>
              <a:t> cm – max. Breite Abbildung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FD6B9C0-62D5-8DD4-4BB0-9A28498C04F0}"/>
              </a:ext>
            </a:extLst>
          </p:cNvPr>
          <p:cNvGrpSpPr/>
          <p:nvPr/>
        </p:nvGrpSpPr>
        <p:grpSpPr>
          <a:xfrm>
            <a:off x="-2" y="9525"/>
            <a:ext cx="6515999" cy="2390517"/>
            <a:chOff x="-2" y="9525"/>
            <a:chExt cx="6515999" cy="2390517"/>
          </a:xfrm>
        </p:grpSpPr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BAE356D0-9365-FF46-81B6-9C6E123C1786}"/>
                </a:ext>
              </a:extLst>
            </p:cNvPr>
            <p:cNvSpPr/>
            <p:nvPr/>
          </p:nvSpPr>
          <p:spPr>
            <a:xfrm>
              <a:off x="-2" y="9525"/>
              <a:ext cx="6515999" cy="23905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55B70BCE-B428-0B38-BC1D-0E75416AE790}"/>
                </a:ext>
              </a:extLst>
            </p:cNvPr>
            <p:cNvGrpSpPr/>
            <p:nvPr/>
          </p:nvGrpSpPr>
          <p:grpSpPr>
            <a:xfrm>
              <a:off x="178397" y="56442"/>
              <a:ext cx="6139482" cy="2343600"/>
              <a:chOff x="97020" y="2838050"/>
              <a:chExt cx="5320691" cy="2031046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691FE12E-4877-C2CE-B919-240209C23C1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9583" t="14992" r="63015" b="57857"/>
              <a:stretch/>
            </p:blipFill>
            <p:spPr>
              <a:xfrm>
                <a:off x="298931" y="3128924"/>
                <a:ext cx="1034406" cy="791546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5BD7F723-E846-7119-E833-56CDA1C7E02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55501" t="15479" r="17097" b="57370"/>
              <a:stretch/>
            </p:blipFill>
            <p:spPr>
              <a:xfrm>
                <a:off x="1398976" y="3130355"/>
                <a:ext cx="1034406" cy="791546"/>
              </a:xfrm>
              <a:prstGeom prst="rect">
                <a:avLst/>
              </a:prstGeom>
            </p:spPr>
          </p:pic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346F4AF-B732-D536-607C-D34D736647A5}"/>
                  </a:ext>
                </a:extLst>
              </p:cNvPr>
              <p:cNvSpPr/>
              <p:nvPr/>
            </p:nvSpPr>
            <p:spPr>
              <a:xfrm rot="10800000">
                <a:off x="2491932" y="3134215"/>
                <a:ext cx="77603" cy="786254"/>
              </a:xfrm>
              <a:prstGeom prst="rect">
                <a:avLst/>
              </a:prstGeom>
              <a:gradFill>
                <a:gsLst>
                  <a:gs pos="0">
                    <a:srgbClr val="46065B"/>
                  </a:gs>
                  <a:gs pos="39000">
                    <a:srgbClr val="3B508B"/>
                  </a:gs>
                  <a:gs pos="68000">
                    <a:srgbClr val="45BF70"/>
                  </a:gs>
                  <a:gs pos="100000">
                    <a:srgbClr val="F5E61D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E6290A8-3FDC-9395-7B67-8F7BEC9A2666}"/>
                  </a:ext>
                </a:extLst>
              </p:cNvPr>
              <p:cNvSpPr txBox="1"/>
              <p:nvPr/>
            </p:nvSpPr>
            <p:spPr>
              <a:xfrm>
                <a:off x="97020" y="2838050"/>
                <a:ext cx="693984" cy="213384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r>
                  <a:rPr lang="en-GB" sz="1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endParaRPr lang="en-DE" sz="10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FFA5164-6735-F6A7-52F7-DA50861507AD}"/>
                  </a:ext>
                </a:extLst>
              </p:cNvPr>
              <p:cNvSpPr txBox="1"/>
              <p:nvPr/>
            </p:nvSpPr>
            <p:spPr>
              <a:xfrm rot="16200000">
                <a:off x="-191030" y="3417111"/>
                <a:ext cx="791546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Highest</a:t>
                </a:r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C65983E8-47A9-CA20-9412-A9CE683E03F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10639" t="64105" r="61959" b="8744"/>
              <a:stretch/>
            </p:blipFill>
            <p:spPr>
              <a:xfrm>
                <a:off x="298930" y="4020937"/>
                <a:ext cx="1034406" cy="791546"/>
              </a:xfrm>
              <a:prstGeom prst="rect">
                <a:avLst/>
              </a:prstGeom>
            </p:spPr>
          </p:pic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3BADE03-4E36-86AB-F2D4-380757FC2EC6}"/>
                  </a:ext>
                </a:extLst>
              </p:cNvPr>
              <p:cNvSpPr txBox="1"/>
              <p:nvPr/>
            </p:nvSpPr>
            <p:spPr>
              <a:xfrm>
                <a:off x="968036" y="3739470"/>
                <a:ext cx="1074866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image</a:t>
                </a:r>
                <a:endParaRPr lang="en-DE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70A5D76-77B8-6E7A-E4C8-A5E7BB9707E7}"/>
                  </a:ext>
                </a:extLst>
              </p:cNvPr>
              <p:cNvSpPr txBox="1"/>
              <p:nvPr/>
            </p:nvSpPr>
            <p:spPr>
              <a:xfrm rot="16200000">
                <a:off x="-76910" y="4293294"/>
                <a:ext cx="563306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Lowest</a:t>
                </a:r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69E9A447-A18A-8858-CB3E-B71E909212E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55479" t="67022" r="17119" b="5827"/>
              <a:stretch/>
            </p:blipFill>
            <p:spPr>
              <a:xfrm>
                <a:off x="1398976" y="4020937"/>
                <a:ext cx="1034406" cy="791546"/>
              </a:xfrm>
              <a:prstGeom prst="rect">
                <a:avLst/>
              </a:prstGeom>
            </p:spPr>
          </p:pic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D2A6F48-B609-3E85-8BFD-4653DC87C10A}"/>
                  </a:ext>
                </a:extLst>
              </p:cNvPr>
              <p:cNvSpPr txBox="1"/>
              <p:nvPr/>
            </p:nvSpPr>
            <p:spPr>
              <a:xfrm>
                <a:off x="2139277" y="3739470"/>
                <a:ext cx="1074866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map</a:t>
                </a:r>
                <a:endParaRPr lang="en-DE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40A4BB8-C68B-E11F-F229-F4EF020110FF}"/>
                  </a:ext>
                </a:extLst>
              </p:cNvPr>
              <p:cNvSpPr txBox="1"/>
              <p:nvPr/>
            </p:nvSpPr>
            <p:spPr>
              <a:xfrm>
                <a:off x="949499" y="4605813"/>
                <a:ext cx="486337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image</a:t>
                </a:r>
                <a:endParaRPr lang="en-DE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6BF079C-1F75-6671-7347-2E2CF0F31082}"/>
                  </a:ext>
                </a:extLst>
              </p:cNvPr>
              <p:cNvSpPr txBox="1"/>
              <p:nvPr/>
            </p:nvSpPr>
            <p:spPr>
              <a:xfrm>
                <a:off x="2141401" y="4605813"/>
                <a:ext cx="486337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map</a:t>
                </a:r>
                <a:endParaRPr lang="en-DE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13469F5-0411-60B6-FFDD-C00B5E209D0E}"/>
                  </a:ext>
                </a:extLst>
              </p:cNvPr>
              <p:cNvSpPr txBox="1"/>
              <p:nvPr/>
            </p:nvSpPr>
            <p:spPr>
              <a:xfrm>
                <a:off x="2523645" y="3737548"/>
                <a:ext cx="379045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0585944-DF0A-1F51-0C82-9CBEC1667FBB}"/>
                  </a:ext>
                </a:extLst>
              </p:cNvPr>
              <p:cNvSpPr txBox="1"/>
              <p:nvPr/>
            </p:nvSpPr>
            <p:spPr>
              <a:xfrm>
                <a:off x="2518733" y="3102203"/>
                <a:ext cx="379045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40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52A1E617-A878-B931-3222-5A92C1593EF7}"/>
                  </a:ext>
                </a:extLst>
              </p:cNvPr>
              <p:cNvSpPr/>
              <p:nvPr/>
            </p:nvSpPr>
            <p:spPr>
              <a:xfrm rot="10800000">
                <a:off x="2494108" y="4029055"/>
                <a:ext cx="77603" cy="786254"/>
              </a:xfrm>
              <a:prstGeom prst="rect">
                <a:avLst/>
              </a:prstGeom>
              <a:gradFill>
                <a:gsLst>
                  <a:gs pos="0">
                    <a:srgbClr val="46065B"/>
                  </a:gs>
                  <a:gs pos="39000">
                    <a:srgbClr val="3B508B"/>
                  </a:gs>
                  <a:gs pos="68000">
                    <a:srgbClr val="45BF70"/>
                  </a:gs>
                  <a:gs pos="100000">
                    <a:srgbClr val="F5E61D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833C9DF-D30F-C321-29CA-E434CCE65524}"/>
                  </a:ext>
                </a:extLst>
              </p:cNvPr>
              <p:cNvSpPr txBox="1"/>
              <p:nvPr/>
            </p:nvSpPr>
            <p:spPr>
              <a:xfrm>
                <a:off x="2525821" y="4632388"/>
                <a:ext cx="379045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CCCD0526-DAD8-4C9D-621B-DE912C891A2A}"/>
                  </a:ext>
                </a:extLst>
              </p:cNvPr>
              <p:cNvSpPr txBox="1"/>
              <p:nvPr/>
            </p:nvSpPr>
            <p:spPr>
              <a:xfrm>
                <a:off x="2520909" y="3997043"/>
                <a:ext cx="379045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40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0DC6E016-36BA-2E10-F6AC-9F37F014194C}"/>
                  </a:ext>
                </a:extLst>
              </p:cNvPr>
              <p:cNvSpPr txBox="1"/>
              <p:nvPr/>
            </p:nvSpPr>
            <p:spPr>
              <a:xfrm>
                <a:off x="4346215" y="2838050"/>
                <a:ext cx="1071496" cy="213384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r>
                  <a:rPr lang="en-GB" sz="1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</a:t>
                </a:r>
                <a:endParaRPr lang="en-DE" sz="10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19F8794-0685-A74A-053B-8939F3A6FAB8}"/>
                  </a:ext>
                </a:extLst>
              </p:cNvPr>
              <p:cNvSpPr txBox="1"/>
              <p:nvPr/>
            </p:nvSpPr>
            <p:spPr>
              <a:xfrm>
                <a:off x="2897779" y="2838050"/>
                <a:ext cx="1071496" cy="213384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r>
                  <a:rPr lang="en-GB" sz="1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</a:t>
                </a:r>
                <a:endParaRPr lang="en-DE" sz="10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36" name="Picture 35">
                <a:extLst>
                  <a:ext uri="{FF2B5EF4-FFF2-40B4-BE49-F238E27FC236}">
                    <a16:creationId xmlns:a16="http://schemas.microsoft.com/office/drawing/2014/main" id="{26C3FDD1-A50B-855F-FA97-0D83755FBFE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15605" t="15688" r="24700" b="57573"/>
              <a:stretch/>
            </p:blipFill>
            <p:spPr>
              <a:xfrm>
                <a:off x="2967108" y="3138219"/>
                <a:ext cx="1041968" cy="785395"/>
              </a:xfrm>
              <a:prstGeom prst="rect">
                <a:avLst/>
              </a:prstGeom>
            </p:spPr>
          </p:pic>
          <p:pic>
            <p:nvPicPr>
              <p:cNvPr id="37" name="Picture 36">
                <a:extLst>
                  <a:ext uri="{FF2B5EF4-FFF2-40B4-BE49-F238E27FC236}">
                    <a16:creationId xmlns:a16="http://schemas.microsoft.com/office/drawing/2014/main" id="{C46D013E-2CE8-3D4B-E079-DA7A0BDB72E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10425" t="65938" r="29880" b="7323"/>
              <a:stretch/>
            </p:blipFill>
            <p:spPr>
              <a:xfrm>
                <a:off x="2959126" y="4024967"/>
                <a:ext cx="1041968" cy="785395"/>
              </a:xfrm>
              <a:prstGeom prst="rect">
                <a:avLst/>
              </a:prstGeom>
            </p:spPr>
          </p:pic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439DCA48-A9A3-E23D-47CD-F3F55C1ED27D}"/>
                  </a:ext>
                </a:extLst>
              </p:cNvPr>
              <p:cNvSpPr/>
              <p:nvPr/>
            </p:nvSpPr>
            <p:spPr>
              <a:xfrm rot="10800000">
                <a:off x="4065636" y="3139893"/>
                <a:ext cx="77603" cy="786254"/>
              </a:xfrm>
              <a:prstGeom prst="rect">
                <a:avLst/>
              </a:prstGeom>
              <a:gradFill>
                <a:gsLst>
                  <a:gs pos="0">
                    <a:srgbClr val="46065B"/>
                  </a:gs>
                  <a:gs pos="39000">
                    <a:srgbClr val="3B508B"/>
                  </a:gs>
                  <a:gs pos="68000">
                    <a:srgbClr val="45BF70"/>
                  </a:gs>
                  <a:gs pos="100000">
                    <a:srgbClr val="F5E61D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F558DDD-250B-513A-78AE-6A86CA699BAE}"/>
                  </a:ext>
                </a:extLst>
              </p:cNvPr>
              <p:cNvSpPr txBox="1"/>
              <p:nvPr/>
            </p:nvSpPr>
            <p:spPr>
              <a:xfrm>
                <a:off x="4097349" y="3757402"/>
                <a:ext cx="379045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B1D1CC4-9584-16AE-64A6-38AFC47A2835}"/>
                  </a:ext>
                </a:extLst>
              </p:cNvPr>
              <p:cNvSpPr txBox="1"/>
              <p:nvPr/>
            </p:nvSpPr>
            <p:spPr>
              <a:xfrm>
                <a:off x="4092437" y="3086617"/>
                <a:ext cx="379045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7D313E28-E784-65E3-9B04-D6AF9C2987B5}"/>
                  </a:ext>
                </a:extLst>
              </p:cNvPr>
              <p:cNvSpPr/>
              <p:nvPr/>
            </p:nvSpPr>
            <p:spPr>
              <a:xfrm rot="10800000">
                <a:off x="4062276" y="4036143"/>
                <a:ext cx="77603" cy="786254"/>
              </a:xfrm>
              <a:prstGeom prst="rect">
                <a:avLst/>
              </a:prstGeom>
              <a:gradFill>
                <a:gsLst>
                  <a:gs pos="0">
                    <a:srgbClr val="46065B"/>
                  </a:gs>
                  <a:gs pos="39000">
                    <a:srgbClr val="3B508B"/>
                  </a:gs>
                  <a:gs pos="68000">
                    <a:srgbClr val="45BF70"/>
                  </a:gs>
                  <a:gs pos="100000">
                    <a:srgbClr val="F5E61D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7235992-F5DB-EA87-50A3-916530D67FEB}"/>
                  </a:ext>
                </a:extLst>
              </p:cNvPr>
              <p:cNvSpPr txBox="1"/>
              <p:nvPr/>
            </p:nvSpPr>
            <p:spPr>
              <a:xfrm>
                <a:off x="4093989" y="4653652"/>
                <a:ext cx="379045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1E6338D6-99AF-7627-917F-9F4BB3FB9423}"/>
                  </a:ext>
                </a:extLst>
              </p:cNvPr>
              <p:cNvSpPr txBox="1"/>
              <p:nvPr/>
            </p:nvSpPr>
            <p:spPr>
              <a:xfrm>
                <a:off x="4089077" y="3982867"/>
                <a:ext cx="379045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95D3751E-2901-B3C2-FA6E-DF171384F95D}"/>
                  </a:ext>
                </a:extLst>
              </p:cNvPr>
              <p:cNvSpPr txBox="1"/>
              <p:nvPr/>
            </p:nvSpPr>
            <p:spPr>
              <a:xfrm rot="16200000">
                <a:off x="2671888" y="3410078"/>
                <a:ext cx="404754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Low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13D8678-DD69-3E3F-8682-D4DA1E67F722}"/>
                  </a:ext>
                </a:extLst>
              </p:cNvPr>
              <p:cNvSpPr txBox="1"/>
              <p:nvPr/>
            </p:nvSpPr>
            <p:spPr>
              <a:xfrm rot="16200000">
                <a:off x="2663319" y="4284122"/>
                <a:ext cx="436081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High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47" name="Picture 46">
                <a:extLst>
                  <a:ext uri="{FF2B5EF4-FFF2-40B4-BE49-F238E27FC236}">
                    <a16:creationId xmlns:a16="http://schemas.microsoft.com/office/drawing/2014/main" id="{73058FC3-B4D5-8FCC-3195-2C968B11976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10292" t="10462" r="10174" b="54570"/>
              <a:stretch/>
            </p:blipFill>
            <p:spPr>
              <a:xfrm>
                <a:off x="4455085" y="3134708"/>
                <a:ext cx="935120" cy="784800"/>
              </a:xfrm>
              <a:prstGeom prst="rect">
                <a:avLst/>
              </a:prstGeom>
            </p:spPr>
          </p:pic>
          <p:pic>
            <p:nvPicPr>
              <p:cNvPr id="48" name="Picture 47">
                <a:extLst>
                  <a:ext uri="{FF2B5EF4-FFF2-40B4-BE49-F238E27FC236}">
                    <a16:creationId xmlns:a16="http://schemas.microsoft.com/office/drawing/2014/main" id="{1C10E097-2A66-DDFD-9B23-D46614DE7C9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9743" t="60749" r="10722" b="4283"/>
              <a:stretch/>
            </p:blipFill>
            <p:spPr>
              <a:xfrm>
                <a:off x="4452195" y="4020937"/>
                <a:ext cx="935120" cy="784800"/>
              </a:xfrm>
              <a:prstGeom prst="rect">
                <a:avLst/>
              </a:prstGeom>
            </p:spPr>
          </p:pic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A84F73E8-FC3F-B0B4-DF30-516579F34579}"/>
                  </a:ext>
                </a:extLst>
              </p:cNvPr>
              <p:cNvSpPr txBox="1"/>
              <p:nvPr/>
            </p:nvSpPr>
            <p:spPr>
              <a:xfrm rot="16200000">
                <a:off x="4217081" y="3408556"/>
                <a:ext cx="331907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B0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A40C0BCE-6196-32DF-AEE5-83FAB5A7B8C4}"/>
                  </a:ext>
                </a:extLst>
              </p:cNvPr>
              <p:cNvSpPr txBox="1"/>
              <p:nvPr/>
            </p:nvSpPr>
            <p:spPr>
              <a:xfrm rot="16200000">
                <a:off x="3998019" y="4309083"/>
                <a:ext cx="766336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14</a:t>
                </a:r>
                <a:r>
                  <a:rPr lang="en-GB" sz="800" b="1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</a:t>
                </a:r>
                <a:r>
                  <a:rPr lang="en-GB" sz="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direction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92861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38866"/>
            <a:ext cx="64728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3886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A69FE9-4DC8-1C79-EAF2-0028BCB34542}"/>
              </a:ext>
            </a:extLst>
          </p:cNvPr>
          <p:cNvSpPr txBox="1"/>
          <p:nvPr/>
        </p:nvSpPr>
        <p:spPr>
          <a:xfrm>
            <a:off x="10022460" y="2263827"/>
            <a:ext cx="69480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Anatomical</a:t>
            </a:r>
            <a:endParaRPr lang="en-DE" sz="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E839A7B-A247-327F-1D77-8715B2184C80}"/>
              </a:ext>
            </a:extLst>
          </p:cNvPr>
          <p:cNvSpPr txBox="1"/>
          <p:nvPr/>
        </p:nvSpPr>
        <p:spPr>
          <a:xfrm>
            <a:off x="10022460" y="2548889"/>
            <a:ext cx="69480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Functional</a:t>
            </a:r>
            <a:endParaRPr lang="en-DE" sz="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732F276-0A2C-9A27-B920-EBC7F07578FD}"/>
              </a:ext>
            </a:extLst>
          </p:cNvPr>
          <p:cNvSpPr txBox="1"/>
          <p:nvPr/>
        </p:nvSpPr>
        <p:spPr>
          <a:xfrm>
            <a:off x="10022460" y="2851398"/>
            <a:ext cx="69480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Structural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3545C82-201B-2433-6F0A-4703DE812633}"/>
              </a:ext>
            </a:extLst>
          </p:cNvPr>
          <p:cNvSpPr txBox="1"/>
          <p:nvPr/>
        </p:nvSpPr>
        <p:spPr>
          <a:xfrm>
            <a:off x="10006937" y="4088364"/>
            <a:ext cx="69480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Anatomical</a:t>
            </a:r>
            <a:endParaRPr lang="en-DE" sz="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7FCC24A-CBEE-7CE2-50EC-511B91385F6B}"/>
              </a:ext>
            </a:extLst>
          </p:cNvPr>
          <p:cNvSpPr txBox="1"/>
          <p:nvPr/>
        </p:nvSpPr>
        <p:spPr>
          <a:xfrm>
            <a:off x="10006937" y="4373426"/>
            <a:ext cx="69480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Functional</a:t>
            </a:r>
            <a:endParaRPr lang="en-DE" sz="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0D9CC3D-D52F-A9C8-0762-DF88B7C3E5F4}"/>
              </a:ext>
            </a:extLst>
          </p:cNvPr>
          <p:cNvSpPr txBox="1"/>
          <p:nvPr/>
        </p:nvSpPr>
        <p:spPr>
          <a:xfrm>
            <a:off x="10006937" y="4675935"/>
            <a:ext cx="69480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Structural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0E1D9BF-133D-B985-ECC1-3C072A42F0B9}"/>
              </a:ext>
            </a:extLst>
          </p:cNvPr>
          <p:cNvGrpSpPr/>
          <p:nvPr/>
        </p:nvGrpSpPr>
        <p:grpSpPr>
          <a:xfrm>
            <a:off x="10006937" y="773873"/>
            <a:ext cx="377373" cy="1010609"/>
            <a:chOff x="6373729" y="278485"/>
            <a:chExt cx="377373" cy="1010609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7EBFBAE-5BC5-8114-6F57-1FF51A39B8CE}"/>
                </a:ext>
              </a:extLst>
            </p:cNvPr>
            <p:cNvSpPr/>
            <p:nvPr/>
          </p:nvSpPr>
          <p:spPr>
            <a:xfrm>
              <a:off x="6383254" y="331489"/>
              <a:ext cx="89545" cy="895350"/>
            </a:xfrm>
            <a:prstGeom prst="rect">
              <a:avLst/>
            </a:prstGeom>
            <a:gradFill>
              <a:gsLst>
                <a:gs pos="0">
                  <a:srgbClr val="0A1D58"/>
                </a:gs>
                <a:gs pos="33000">
                  <a:srgbClr val="226DB0"/>
                </a:gs>
                <a:gs pos="66000">
                  <a:srgbClr val="B1E0B8"/>
                </a:gs>
                <a:gs pos="100000">
                  <a:srgbClr val="FEFFD7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19275C6-AF86-E62E-E611-EEA5C6D1379D}"/>
                </a:ext>
              </a:extLst>
            </p:cNvPr>
            <p:cNvSpPr txBox="1"/>
            <p:nvPr/>
          </p:nvSpPr>
          <p:spPr>
            <a:xfrm>
              <a:off x="6375465" y="278485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0.6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87AA2A8-48DE-1F9E-799C-E5A804B26D20}"/>
                </a:ext>
              </a:extLst>
            </p:cNvPr>
            <p:cNvSpPr txBox="1"/>
            <p:nvPr/>
          </p:nvSpPr>
          <p:spPr>
            <a:xfrm>
              <a:off x="6373729" y="886886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0.0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5675BA1-D680-7820-0C88-3C7C216717D0}"/>
                </a:ext>
              </a:extLst>
            </p:cNvPr>
            <p:cNvSpPr txBox="1"/>
            <p:nvPr/>
          </p:nvSpPr>
          <p:spPr>
            <a:xfrm>
              <a:off x="6373729" y="1073650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-0.2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DCD588F-976B-C7AA-3ECC-6A747F60806E}"/>
                </a:ext>
              </a:extLst>
            </p:cNvPr>
            <p:cNvSpPr txBox="1"/>
            <p:nvPr/>
          </p:nvSpPr>
          <p:spPr>
            <a:xfrm>
              <a:off x="6373729" y="683169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0.2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52E9B10-67CA-ADC0-0490-7CF0B38F7090}"/>
                </a:ext>
              </a:extLst>
            </p:cNvPr>
            <p:cNvSpPr txBox="1"/>
            <p:nvPr/>
          </p:nvSpPr>
          <p:spPr>
            <a:xfrm>
              <a:off x="6373729" y="462536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0.4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88480315-A98D-5714-CF95-3AF8AF130E13}"/>
              </a:ext>
            </a:extLst>
          </p:cNvPr>
          <p:cNvGrpSpPr/>
          <p:nvPr/>
        </p:nvGrpSpPr>
        <p:grpSpPr>
          <a:xfrm>
            <a:off x="3279227" y="2352511"/>
            <a:ext cx="3150394" cy="1562100"/>
            <a:chOff x="3279227" y="2254270"/>
            <a:chExt cx="3150394" cy="1562100"/>
          </a:xfrm>
        </p:grpSpPr>
        <p:pic>
          <p:nvPicPr>
            <p:cNvPr id="50" name="Graphic 49">
              <a:extLst>
                <a:ext uri="{FF2B5EF4-FFF2-40B4-BE49-F238E27FC236}">
                  <a16:creationId xmlns:a16="http://schemas.microsoft.com/office/drawing/2014/main" id="{831EF2E2-449D-FE96-60EA-2E6BE2F8024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1907" r="26035"/>
            <a:stretch/>
          </p:blipFill>
          <p:spPr>
            <a:xfrm>
              <a:off x="3279227" y="2254270"/>
              <a:ext cx="3150394" cy="1562100"/>
            </a:xfrm>
            <a:prstGeom prst="rect">
              <a:avLst/>
            </a:prstGeom>
          </p:spPr>
        </p:pic>
        <p:pic>
          <p:nvPicPr>
            <p:cNvPr id="53" name="Graphic 52">
              <a:extLst>
                <a:ext uri="{FF2B5EF4-FFF2-40B4-BE49-F238E27FC236}">
                  <a16:creationId xmlns:a16="http://schemas.microsoft.com/office/drawing/2014/main" id="{AC84078D-D0E9-4120-7197-55C81C85B3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81261" t="28116" r="2707" b="30909"/>
            <a:stretch/>
          </p:blipFill>
          <p:spPr>
            <a:xfrm>
              <a:off x="5834175" y="2373531"/>
              <a:ext cx="489153" cy="450626"/>
            </a:xfrm>
            <a:prstGeom prst="rect">
              <a:avLst/>
            </a:prstGeom>
          </p:spPr>
        </p:pic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25832969-56CF-A49D-D6C8-FCA2F7863412}"/>
              </a:ext>
            </a:extLst>
          </p:cNvPr>
          <p:cNvGrpSpPr/>
          <p:nvPr/>
        </p:nvGrpSpPr>
        <p:grpSpPr>
          <a:xfrm>
            <a:off x="133793" y="2360068"/>
            <a:ext cx="3109912" cy="1562100"/>
            <a:chOff x="133793" y="2254270"/>
            <a:chExt cx="3109912" cy="1562100"/>
          </a:xfrm>
        </p:grpSpPr>
        <p:pic>
          <p:nvPicPr>
            <p:cNvPr id="52" name="Graphic 51">
              <a:extLst>
                <a:ext uri="{FF2B5EF4-FFF2-40B4-BE49-F238E27FC236}">
                  <a16:creationId xmlns:a16="http://schemas.microsoft.com/office/drawing/2014/main" id="{03CD9B03-CFDC-BAF6-8299-6F64ADC1C2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1923" r="26319"/>
            <a:stretch/>
          </p:blipFill>
          <p:spPr>
            <a:xfrm>
              <a:off x="133793" y="2254270"/>
              <a:ext cx="3109912" cy="1562100"/>
            </a:xfrm>
            <a:prstGeom prst="rect">
              <a:avLst/>
            </a:prstGeom>
          </p:spPr>
        </p:pic>
        <p:pic>
          <p:nvPicPr>
            <p:cNvPr id="54" name="Graphic 53">
              <a:extLst>
                <a:ext uri="{FF2B5EF4-FFF2-40B4-BE49-F238E27FC236}">
                  <a16:creationId xmlns:a16="http://schemas.microsoft.com/office/drawing/2014/main" id="{4398A033-CEE9-095D-3E7D-E3B4788F92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81261" t="28116" r="2707" b="30909"/>
            <a:stretch/>
          </p:blipFill>
          <p:spPr>
            <a:xfrm>
              <a:off x="2704149" y="2373531"/>
              <a:ext cx="489153" cy="450626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5034B6A-3059-32EA-8411-D3E266975E40}"/>
              </a:ext>
            </a:extLst>
          </p:cNvPr>
          <p:cNvSpPr txBox="1"/>
          <p:nvPr/>
        </p:nvSpPr>
        <p:spPr>
          <a:xfrm>
            <a:off x="0" y="88521"/>
            <a:ext cx="746489" cy="21544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GB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Anatomical</a:t>
            </a:r>
            <a:endParaRPr lang="en-DE" sz="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AA427B-BABB-F0F4-10CA-E1D50C2DC1B8}"/>
              </a:ext>
            </a:extLst>
          </p:cNvPr>
          <p:cNvSpPr txBox="1"/>
          <p:nvPr/>
        </p:nvSpPr>
        <p:spPr>
          <a:xfrm>
            <a:off x="0" y="264054"/>
            <a:ext cx="746489" cy="21544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GB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Diffusion</a:t>
            </a:r>
            <a:endParaRPr lang="en-DE" sz="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6CD894-2481-59B2-A656-503A0EE966A4}"/>
              </a:ext>
            </a:extLst>
          </p:cNvPr>
          <p:cNvSpPr txBox="1"/>
          <p:nvPr/>
        </p:nvSpPr>
        <p:spPr>
          <a:xfrm>
            <a:off x="0" y="442740"/>
            <a:ext cx="746489" cy="21544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GB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Functional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136C5D47-BE13-26C7-466C-02E47363316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12537" t="9934" r="19309" b="12374"/>
          <a:stretch/>
        </p:blipFill>
        <p:spPr>
          <a:xfrm>
            <a:off x="694802" y="73143"/>
            <a:ext cx="5215057" cy="111743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26FC6EB-E4E1-8DF2-E060-9CC104AEE5DB}"/>
              </a:ext>
            </a:extLst>
          </p:cNvPr>
          <p:cNvSpPr txBox="1"/>
          <p:nvPr/>
        </p:nvSpPr>
        <p:spPr>
          <a:xfrm>
            <a:off x="0" y="5174728"/>
            <a:ext cx="694803" cy="17805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GB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Anatomical</a:t>
            </a:r>
            <a:endParaRPr lang="en-DE" sz="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04318F-DEF0-2550-9703-F7BD99C827E1}"/>
              </a:ext>
            </a:extLst>
          </p:cNvPr>
          <p:cNvSpPr txBox="1"/>
          <p:nvPr/>
        </p:nvSpPr>
        <p:spPr>
          <a:xfrm>
            <a:off x="0" y="5359053"/>
            <a:ext cx="694803" cy="17805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GB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Diffusion</a:t>
            </a:r>
            <a:endParaRPr lang="en-DE" sz="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39B765-393E-6C2D-A9A2-52A74467265B}"/>
              </a:ext>
            </a:extLst>
          </p:cNvPr>
          <p:cNvSpPr txBox="1"/>
          <p:nvPr/>
        </p:nvSpPr>
        <p:spPr>
          <a:xfrm>
            <a:off x="0" y="5528947"/>
            <a:ext cx="694803" cy="17805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GB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Functional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740AC58-C9A5-4F94-D90D-D8EC70208D9B}"/>
              </a:ext>
            </a:extLst>
          </p:cNvPr>
          <p:cNvSpPr/>
          <p:nvPr/>
        </p:nvSpPr>
        <p:spPr>
          <a:xfrm>
            <a:off x="5469819" y="-3576"/>
            <a:ext cx="45719" cy="7507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FD06FD6B-17F3-FF08-1DAB-812A19737CD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12332" t="8647" r="18926" b="11895"/>
          <a:stretch/>
        </p:blipFill>
        <p:spPr>
          <a:xfrm>
            <a:off x="659426" y="5174728"/>
            <a:ext cx="5250432" cy="114282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880475B-420A-F8DE-E1FF-188660D1947A}"/>
              </a:ext>
            </a:extLst>
          </p:cNvPr>
          <p:cNvSpPr/>
          <p:nvPr/>
        </p:nvSpPr>
        <p:spPr>
          <a:xfrm>
            <a:off x="5107799" y="5134810"/>
            <a:ext cx="45719" cy="7507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DDC07FF-0BB4-A436-EA20-6E98CFAEFF45}"/>
              </a:ext>
            </a:extLst>
          </p:cNvPr>
          <p:cNvGrpSpPr/>
          <p:nvPr/>
        </p:nvGrpSpPr>
        <p:grpSpPr>
          <a:xfrm>
            <a:off x="6064030" y="99336"/>
            <a:ext cx="367281" cy="587958"/>
            <a:chOff x="6373729" y="278485"/>
            <a:chExt cx="377373" cy="1010609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AC45747-1F0B-76D1-0EA7-8B2517F00146}"/>
                </a:ext>
              </a:extLst>
            </p:cNvPr>
            <p:cNvSpPr/>
            <p:nvPr/>
          </p:nvSpPr>
          <p:spPr>
            <a:xfrm>
              <a:off x="6383254" y="331489"/>
              <a:ext cx="89545" cy="895350"/>
            </a:xfrm>
            <a:prstGeom prst="rect">
              <a:avLst/>
            </a:prstGeom>
            <a:gradFill>
              <a:gsLst>
                <a:gs pos="0">
                  <a:srgbClr val="0A1D58"/>
                </a:gs>
                <a:gs pos="33000">
                  <a:srgbClr val="226DB0"/>
                </a:gs>
                <a:gs pos="66000">
                  <a:srgbClr val="B1E0B8"/>
                </a:gs>
                <a:gs pos="100000">
                  <a:srgbClr val="FEFFD7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4E73EB4-358B-719F-2606-BA8D60C092F5}"/>
                </a:ext>
              </a:extLst>
            </p:cNvPr>
            <p:cNvSpPr txBox="1"/>
            <p:nvPr/>
          </p:nvSpPr>
          <p:spPr>
            <a:xfrm>
              <a:off x="6375465" y="278485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0.6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37D88B1-9A94-1613-8CE4-D58E67C3E720}"/>
                </a:ext>
              </a:extLst>
            </p:cNvPr>
            <p:cNvSpPr txBox="1"/>
            <p:nvPr/>
          </p:nvSpPr>
          <p:spPr>
            <a:xfrm>
              <a:off x="6373729" y="886886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0.0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3C90448-E2B9-95E1-63E4-4A54A6ED6228}"/>
                </a:ext>
              </a:extLst>
            </p:cNvPr>
            <p:cNvSpPr txBox="1"/>
            <p:nvPr/>
          </p:nvSpPr>
          <p:spPr>
            <a:xfrm>
              <a:off x="6373729" y="1073650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-0.2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89520B2-EA05-75B5-81F6-8A60479028C2}"/>
                </a:ext>
              </a:extLst>
            </p:cNvPr>
            <p:cNvSpPr txBox="1"/>
            <p:nvPr/>
          </p:nvSpPr>
          <p:spPr>
            <a:xfrm>
              <a:off x="6373729" y="683169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0.2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3F13FDF-A9C9-08EE-F7DC-63CF55AAEECE}"/>
                </a:ext>
              </a:extLst>
            </p:cNvPr>
            <p:cNvSpPr txBox="1"/>
            <p:nvPr/>
          </p:nvSpPr>
          <p:spPr>
            <a:xfrm>
              <a:off x="6373729" y="462536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0.4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44176BF0-B9F7-3171-DA24-E205E59F13E5}"/>
              </a:ext>
            </a:extLst>
          </p:cNvPr>
          <p:cNvGrpSpPr/>
          <p:nvPr/>
        </p:nvGrpSpPr>
        <p:grpSpPr>
          <a:xfrm>
            <a:off x="6064030" y="5198076"/>
            <a:ext cx="367281" cy="678060"/>
            <a:chOff x="6373729" y="278485"/>
            <a:chExt cx="377373" cy="1165480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5148C03A-258F-8515-91C0-6F74512E3701}"/>
                </a:ext>
              </a:extLst>
            </p:cNvPr>
            <p:cNvSpPr/>
            <p:nvPr/>
          </p:nvSpPr>
          <p:spPr>
            <a:xfrm>
              <a:off x="6383254" y="331489"/>
              <a:ext cx="89545" cy="895350"/>
            </a:xfrm>
            <a:prstGeom prst="rect">
              <a:avLst/>
            </a:prstGeom>
            <a:gradFill>
              <a:gsLst>
                <a:gs pos="0">
                  <a:srgbClr val="0A1D58"/>
                </a:gs>
                <a:gs pos="33000">
                  <a:srgbClr val="226DB0"/>
                </a:gs>
                <a:gs pos="66000">
                  <a:srgbClr val="B1E0B8"/>
                </a:gs>
                <a:gs pos="100000">
                  <a:srgbClr val="FEFFD7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D8D7F7D-38E5-8DB8-E741-2B56A25BBD3B}"/>
                </a:ext>
              </a:extLst>
            </p:cNvPr>
            <p:cNvSpPr txBox="1"/>
            <p:nvPr/>
          </p:nvSpPr>
          <p:spPr>
            <a:xfrm>
              <a:off x="6375465" y="278485"/>
              <a:ext cx="375637" cy="37031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1.0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7D3835E-0160-D72B-3F11-589F723305F6}"/>
                </a:ext>
              </a:extLst>
            </p:cNvPr>
            <p:cNvSpPr txBox="1"/>
            <p:nvPr/>
          </p:nvSpPr>
          <p:spPr>
            <a:xfrm>
              <a:off x="6373729" y="886886"/>
              <a:ext cx="375637" cy="37031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0.2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41A2F3D-7EC1-9F76-F489-8C9989D23F9F}"/>
                </a:ext>
              </a:extLst>
            </p:cNvPr>
            <p:cNvSpPr txBox="1"/>
            <p:nvPr/>
          </p:nvSpPr>
          <p:spPr>
            <a:xfrm>
              <a:off x="6373729" y="1073650"/>
              <a:ext cx="375637" cy="37031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0.0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2522DB7-9396-3688-EE37-45520726FDA6}"/>
                </a:ext>
              </a:extLst>
            </p:cNvPr>
            <p:cNvSpPr txBox="1"/>
            <p:nvPr/>
          </p:nvSpPr>
          <p:spPr>
            <a:xfrm>
              <a:off x="6373729" y="683168"/>
              <a:ext cx="375637" cy="37031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0.5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958694A-90E8-0AE6-880E-98B9F6B58B1E}"/>
                </a:ext>
              </a:extLst>
            </p:cNvPr>
            <p:cNvSpPr txBox="1"/>
            <p:nvPr/>
          </p:nvSpPr>
          <p:spPr>
            <a:xfrm>
              <a:off x="6373729" y="462536"/>
              <a:ext cx="375637" cy="37031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0.7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4C626ED6-25CD-278D-2D40-1BA34ED453CA}"/>
              </a:ext>
            </a:extLst>
          </p:cNvPr>
          <p:cNvSpPr txBox="1"/>
          <p:nvPr/>
        </p:nvSpPr>
        <p:spPr>
          <a:xfrm>
            <a:off x="318826" y="-92995"/>
            <a:ext cx="113343" cy="153888"/>
          </a:xfrm>
          <a:prstGeom prst="rect">
            <a:avLst/>
          </a:prstGeom>
          <a:noFill/>
          <a:ln w="28575"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6CF3C870-B28D-6FF4-76B8-7FCAF099C4D5}"/>
              </a:ext>
            </a:extLst>
          </p:cNvPr>
          <p:cNvGrpSpPr/>
          <p:nvPr/>
        </p:nvGrpSpPr>
        <p:grpSpPr>
          <a:xfrm>
            <a:off x="0" y="3840045"/>
            <a:ext cx="6431311" cy="1336012"/>
            <a:chOff x="0" y="2244558"/>
            <a:chExt cx="6431311" cy="1336012"/>
          </a:xfrm>
        </p:grpSpPr>
        <p:pic>
          <p:nvPicPr>
            <p:cNvPr id="41" name="Graphic 40">
              <a:extLst>
                <a:ext uri="{FF2B5EF4-FFF2-40B4-BE49-F238E27FC236}">
                  <a16:creationId xmlns:a16="http://schemas.microsoft.com/office/drawing/2014/main" id="{EAD93A3A-C95C-BB60-084A-D7CF91D60E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 l="12035" t="8919" r="19573" b="11624"/>
            <a:stretch/>
          </p:blipFill>
          <p:spPr>
            <a:xfrm>
              <a:off x="659427" y="2437748"/>
              <a:ext cx="5250432" cy="1142822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162844A8-4378-9B00-C42A-1EC6E9EBADFC}"/>
                </a:ext>
              </a:extLst>
            </p:cNvPr>
            <p:cNvSpPr txBox="1"/>
            <p:nvPr/>
          </p:nvSpPr>
          <p:spPr>
            <a:xfrm>
              <a:off x="0" y="2466525"/>
              <a:ext cx="694803" cy="17805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GB" sz="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Anatomical</a:t>
              </a:r>
              <a:endParaRPr lang="en-DE" sz="8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5C5B32E4-9E56-913A-D26D-9038E0ED50D5}"/>
                </a:ext>
              </a:extLst>
            </p:cNvPr>
            <p:cNvSpPr txBox="1"/>
            <p:nvPr/>
          </p:nvSpPr>
          <p:spPr>
            <a:xfrm>
              <a:off x="0" y="2642058"/>
              <a:ext cx="694803" cy="17805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GB" sz="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Diffusion</a:t>
              </a:r>
              <a:endParaRPr lang="en-DE" sz="8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3E0E2F0-A538-3C1D-14F7-59736287C625}"/>
                </a:ext>
              </a:extLst>
            </p:cNvPr>
            <p:cNvSpPr txBox="1"/>
            <p:nvPr/>
          </p:nvSpPr>
          <p:spPr>
            <a:xfrm>
              <a:off x="0" y="2820744"/>
              <a:ext cx="694803" cy="17805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GB" sz="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Functional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42DDC1E6-6B17-622F-F467-34F9A1CCBFC0}"/>
                </a:ext>
              </a:extLst>
            </p:cNvPr>
            <p:cNvSpPr/>
            <p:nvPr/>
          </p:nvSpPr>
          <p:spPr>
            <a:xfrm>
              <a:off x="5129412" y="2437748"/>
              <a:ext cx="45719" cy="7507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9666DB7B-DDBC-CE1E-238B-8159E771A4DD}"/>
                </a:ext>
              </a:extLst>
            </p:cNvPr>
            <p:cNvGrpSpPr/>
            <p:nvPr/>
          </p:nvGrpSpPr>
          <p:grpSpPr>
            <a:xfrm>
              <a:off x="6064030" y="2474847"/>
              <a:ext cx="367281" cy="678060"/>
              <a:chOff x="6373729" y="278485"/>
              <a:chExt cx="377373" cy="1165480"/>
            </a:xfrm>
          </p:grpSpPr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1862895E-77F3-6FD9-CF09-FFB0CAECFA00}"/>
                  </a:ext>
                </a:extLst>
              </p:cNvPr>
              <p:cNvSpPr/>
              <p:nvPr/>
            </p:nvSpPr>
            <p:spPr>
              <a:xfrm>
                <a:off x="6383254" y="331489"/>
                <a:ext cx="89545" cy="895350"/>
              </a:xfrm>
              <a:prstGeom prst="rect">
                <a:avLst/>
              </a:prstGeom>
              <a:gradFill>
                <a:gsLst>
                  <a:gs pos="0">
                    <a:srgbClr val="0A1D58"/>
                  </a:gs>
                  <a:gs pos="33000">
                    <a:srgbClr val="226DB0"/>
                  </a:gs>
                  <a:gs pos="66000">
                    <a:srgbClr val="B1E0B8"/>
                  </a:gs>
                  <a:gs pos="100000">
                    <a:srgbClr val="FEFFD7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CB93C5D8-5C68-7238-5FF9-D509893B505D}"/>
                  </a:ext>
                </a:extLst>
              </p:cNvPr>
              <p:cNvSpPr txBox="1"/>
              <p:nvPr/>
            </p:nvSpPr>
            <p:spPr>
              <a:xfrm>
                <a:off x="6375465" y="278485"/>
                <a:ext cx="375637" cy="3703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1.0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91F60F3F-9B2F-1D8D-DDAE-7AF77DD8E50D}"/>
                  </a:ext>
                </a:extLst>
              </p:cNvPr>
              <p:cNvSpPr txBox="1"/>
              <p:nvPr/>
            </p:nvSpPr>
            <p:spPr>
              <a:xfrm>
                <a:off x="6373729" y="886886"/>
                <a:ext cx="375637" cy="3703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0.2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9068500C-EE5F-8996-6B28-9A9990F54CC8}"/>
                  </a:ext>
                </a:extLst>
              </p:cNvPr>
              <p:cNvSpPr txBox="1"/>
              <p:nvPr/>
            </p:nvSpPr>
            <p:spPr>
              <a:xfrm>
                <a:off x="6373729" y="1073650"/>
                <a:ext cx="375637" cy="3703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0.0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B4D2C5F4-62E7-CBE7-B7F4-19899AD43546}"/>
                  </a:ext>
                </a:extLst>
              </p:cNvPr>
              <p:cNvSpPr txBox="1"/>
              <p:nvPr/>
            </p:nvSpPr>
            <p:spPr>
              <a:xfrm>
                <a:off x="6373729" y="683168"/>
                <a:ext cx="375637" cy="3703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0.5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C556F099-32CE-DA77-F784-41677C1101F8}"/>
                  </a:ext>
                </a:extLst>
              </p:cNvPr>
              <p:cNvSpPr txBox="1"/>
              <p:nvPr/>
            </p:nvSpPr>
            <p:spPr>
              <a:xfrm>
                <a:off x="6373729" y="462536"/>
                <a:ext cx="375637" cy="3703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0.7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12323498-51E4-900C-33B6-E6DD25F382D6}"/>
                </a:ext>
              </a:extLst>
            </p:cNvPr>
            <p:cNvSpPr txBox="1"/>
            <p:nvPr/>
          </p:nvSpPr>
          <p:spPr>
            <a:xfrm>
              <a:off x="318826" y="2244558"/>
              <a:ext cx="113343" cy="153888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930FB4BC-92BA-81F3-6AA5-6A0CA9696B1E}"/>
              </a:ext>
            </a:extLst>
          </p:cNvPr>
          <p:cNvGrpSpPr/>
          <p:nvPr/>
        </p:nvGrpSpPr>
        <p:grpSpPr>
          <a:xfrm>
            <a:off x="0" y="955329"/>
            <a:ext cx="6431311" cy="1397888"/>
            <a:chOff x="0" y="3433906"/>
            <a:chExt cx="6431311" cy="1397888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C666A34F-2601-EC07-7ABC-B71251B4F028}"/>
                </a:ext>
              </a:extLst>
            </p:cNvPr>
            <p:cNvSpPr txBox="1"/>
            <p:nvPr/>
          </p:nvSpPr>
          <p:spPr>
            <a:xfrm>
              <a:off x="0" y="3629780"/>
              <a:ext cx="694803" cy="17805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GB" sz="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Anatomical</a:t>
              </a:r>
              <a:endParaRPr lang="en-DE" sz="8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AE17388C-B88A-3AF5-5ADA-47BFF847098E}"/>
                </a:ext>
              </a:extLst>
            </p:cNvPr>
            <p:cNvSpPr txBox="1"/>
            <p:nvPr/>
          </p:nvSpPr>
          <p:spPr>
            <a:xfrm>
              <a:off x="0" y="3805313"/>
              <a:ext cx="694803" cy="17805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GB" sz="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Diffusion</a:t>
              </a:r>
              <a:endParaRPr lang="en-DE" sz="8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6BF9FDC9-D7D6-32BF-C79C-0828C738E6A8}"/>
                </a:ext>
              </a:extLst>
            </p:cNvPr>
            <p:cNvSpPr txBox="1"/>
            <p:nvPr/>
          </p:nvSpPr>
          <p:spPr>
            <a:xfrm>
              <a:off x="0" y="3983999"/>
              <a:ext cx="694803" cy="17805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GB" sz="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Functional</a:t>
              </a:r>
            </a:p>
          </p:txBody>
        </p:sp>
        <p:pic>
          <p:nvPicPr>
            <p:cNvPr id="64" name="Graphic 63">
              <a:extLst>
                <a:ext uri="{FF2B5EF4-FFF2-40B4-BE49-F238E27FC236}">
                  <a16:creationId xmlns:a16="http://schemas.microsoft.com/office/drawing/2014/main" id="{33E5B06C-EAE2-D83A-0585-C1038D6FA45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 l="12332" t="9633" r="18926" b="10909"/>
            <a:stretch/>
          </p:blipFill>
          <p:spPr>
            <a:xfrm>
              <a:off x="659427" y="3688972"/>
              <a:ext cx="5250432" cy="1142822"/>
            </a:xfrm>
            <a:prstGeom prst="rect">
              <a:avLst/>
            </a:prstGeom>
          </p:spPr>
        </p:pic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3C667129-10A4-D8E3-C2F9-C4B4F081EE1E}"/>
                </a:ext>
              </a:extLst>
            </p:cNvPr>
            <p:cNvSpPr/>
            <p:nvPr/>
          </p:nvSpPr>
          <p:spPr>
            <a:xfrm>
              <a:off x="5441831" y="3656704"/>
              <a:ext cx="45719" cy="7507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6CD37A82-746A-1BAD-E08B-3886B4302340}"/>
                </a:ext>
              </a:extLst>
            </p:cNvPr>
            <p:cNvGrpSpPr/>
            <p:nvPr/>
          </p:nvGrpSpPr>
          <p:grpSpPr>
            <a:xfrm>
              <a:off x="6064030" y="3676626"/>
              <a:ext cx="367281" cy="678060"/>
              <a:chOff x="6373729" y="278485"/>
              <a:chExt cx="377373" cy="1165480"/>
            </a:xfrm>
          </p:grpSpPr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C1E28998-6A62-DAB6-75B2-ECE5FE859AAC}"/>
                  </a:ext>
                </a:extLst>
              </p:cNvPr>
              <p:cNvSpPr/>
              <p:nvPr/>
            </p:nvSpPr>
            <p:spPr>
              <a:xfrm>
                <a:off x="6383254" y="331489"/>
                <a:ext cx="89545" cy="895350"/>
              </a:xfrm>
              <a:prstGeom prst="rect">
                <a:avLst/>
              </a:prstGeom>
              <a:gradFill>
                <a:gsLst>
                  <a:gs pos="0">
                    <a:srgbClr val="0A1D58"/>
                  </a:gs>
                  <a:gs pos="33000">
                    <a:srgbClr val="226DB0"/>
                  </a:gs>
                  <a:gs pos="66000">
                    <a:srgbClr val="B1E0B8"/>
                  </a:gs>
                  <a:gs pos="100000">
                    <a:srgbClr val="FEFFD7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0843540F-006A-E359-8373-CA247EFAA815}"/>
                  </a:ext>
                </a:extLst>
              </p:cNvPr>
              <p:cNvSpPr txBox="1"/>
              <p:nvPr/>
            </p:nvSpPr>
            <p:spPr>
              <a:xfrm>
                <a:off x="6375465" y="278485"/>
                <a:ext cx="375637" cy="3703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1.0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9A86A772-B5AE-95CE-2592-60370D8DE677}"/>
                  </a:ext>
                </a:extLst>
              </p:cNvPr>
              <p:cNvSpPr txBox="1"/>
              <p:nvPr/>
            </p:nvSpPr>
            <p:spPr>
              <a:xfrm>
                <a:off x="6373729" y="886886"/>
                <a:ext cx="375637" cy="3703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0.2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3C04399C-E6CA-6D10-7CAF-0DDD09B65A05}"/>
                  </a:ext>
                </a:extLst>
              </p:cNvPr>
              <p:cNvSpPr txBox="1"/>
              <p:nvPr/>
            </p:nvSpPr>
            <p:spPr>
              <a:xfrm>
                <a:off x="6373729" y="1073650"/>
                <a:ext cx="375637" cy="3703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0.0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BB198D9D-F8D6-98B5-E393-94D2BF5762FC}"/>
                  </a:ext>
                </a:extLst>
              </p:cNvPr>
              <p:cNvSpPr txBox="1"/>
              <p:nvPr/>
            </p:nvSpPr>
            <p:spPr>
              <a:xfrm>
                <a:off x="6373729" y="683168"/>
                <a:ext cx="375637" cy="3703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0.5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DE92678E-412F-F704-C825-837E84A896F0}"/>
                  </a:ext>
                </a:extLst>
              </p:cNvPr>
              <p:cNvSpPr txBox="1"/>
              <p:nvPr/>
            </p:nvSpPr>
            <p:spPr>
              <a:xfrm>
                <a:off x="6373729" y="462536"/>
                <a:ext cx="375637" cy="3703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0.7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8832DD18-15C8-825B-A9A4-9AC72A19599D}"/>
                </a:ext>
              </a:extLst>
            </p:cNvPr>
            <p:cNvSpPr txBox="1"/>
            <p:nvPr/>
          </p:nvSpPr>
          <p:spPr>
            <a:xfrm>
              <a:off x="318826" y="3433906"/>
              <a:ext cx="113343" cy="153888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</a:p>
          </p:txBody>
        </p: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BECA01FB-E341-5D46-B2BF-861814D1C089}"/>
              </a:ext>
            </a:extLst>
          </p:cNvPr>
          <p:cNvSpPr txBox="1"/>
          <p:nvPr/>
        </p:nvSpPr>
        <p:spPr>
          <a:xfrm>
            <a:off x="318826" y="5005230"/>
            <a:ext cx="113343" cy="153888"/>
          </a:xfrm>
          <a:prstGeom prst="rect">
            <a:avLst/>
          </a:prstGeom>
          <a:noFill/>
          <a:ln w="28575"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</a:p>
        </p:txBody>
      </p:sp>
    </p:spTree>
    <p:extLst>
      <p:ext uri="{BB962C8B-B14F-4D97-AF65-F5344CB8AC3E}">
        <p14:creationId xmlns:p14="http://schemas.microsoft.com/office/powerpoint/2010/main" val="4013507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38866"/>
            <a:ext cx="64728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3886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55673DF-F931-0312-394E-899078F503A3}"/>
              </a:ext>
            </a:extLst>
          </p:cNvPr>
          <p:cNvSpPr/>
          <p:nvPr/>
        </p:nvSpPr>
        <p:spPr>
          <a:xfrm>
            <a:off x="27399" y="0"/>
            <a:ext cx="6440400" cy="37805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74A1ECE0-AE62-2D8B-6CA2-F02803B46AC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2337" t="8373" r="16052" b="4454"/>
          <a:stretch/>
        </p:blipFill>
        <p:spPr>
          <a:xfrm>
            <a:off x="638884" y="317100"/>
            <a:ext cx="4851716" cy="3295715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D9614F43-C836-424A-0D66-B9023AF8361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3862" r="10000"/>
          <a:stretch/>
        </p:blipFill>
        <p:spPr>
          <a:xfrm>
            <a:off x="5573914" y="0"/>
            <a:ext cx="415881" cy="378059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5A69FE9-4DC8-1C79-EAF2-0028BCB34542}"/>
              </a:ext>
            </a:extLst>
          </p:cNvPr>
          <p:cNvSpPr txBox="1"/>
          <p:nvPr/>
        </p:nvSpPr>
        <p:spPr>
          <a:xfrm>
            <a:off x="23615" y="373679"/>
            <a:ext cx="69480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Anatomical</a:t>
            </a:r>
            <a:endParaRPr lang="en-DE" sz="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E839A7B-A247-327F-1D77-8715B2184C80}"/>
              </a:ext>
            </a:extLst>
          </p:cNvPr>
          <p:cNvSpPr txBox="1"/>
          <p:nvPr/>
        </p:nvSpPr>
        <p:spPr>
          <a:xfrm>
            <a:off x="23615" y="658741"/>
            <a:ext cx="69480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Functional</a:t>
            </a:r>
            <a:endParaRPr lang="en-DE" sz="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732F276-0A2C-9A27-B920-EBC7F07578FD}"/>
              </a:ext>
            </a:extLst>
          </p:cNvPr>
          <p:cNvSpPr txBox="1"/>
          <p:nvPr/>
        </p:nvSpPr>
        <p:spPr>
          <a:xfrm>
            <a:off x="23615" y="961250"/>
            <a:ext cx="69480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Structural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E306FDE-9E9A-1B07-098E-13D09CFC4AB9}"/>
              </a:ext>
            </a:extLst>
          </p:cNvPr>
          <p:cNvSpPr txBox="1"/>
          <p:nvPr/>
        </p:nvSpPr>
        <p:spPr>
          <a:xfrm>
            <a:off x="1990009" y="42772"/>
            <a:ext cx="269211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GB" sz="1000" b="1">
                <a:latin typeface="Times New Roman" panose="02020603050405020304" pitchFamily="18" charset="0"/>
                <a:cs typeface="Times New Roman" panose="02020603050405020304" pitchFamily="18" charset="0"/>
              </a:rPr>
              <a:t>a) Fleiss kappa score: inter-rater reliability</a:t>
            </a:r>
            <a:endParaRPr lang="en-DE" sz="1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3545C82-201B-2433-6F0A-4703DE812633}"/>
              </a:ext>
            </a:extLst>
          </p:cNvPr>
          <p:cNvSpPr txBox="1"/>
          <p:nvPr/>
        </p:nvSpPr>
        <p:spPr>
          <a:xfrm>
            <a:off x="8092" y="2198216"/>
            <a:ext cx="69480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Anatomical</a:t>
            </a:r>
            <a:endParaRPr lang="en-DE" sz="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7FCC24A-CBEE-7CE2-50EC-511B91385F6B}"/>
              </a:ext>
            </a:extLst>
          </p:cNvPr>
          <p:cNvSpPr txBox="1"/>
          <p:nvPr/>
        </p:nvSpPr>
        <p:spPr>
          <a:xfrm>
            <a:off x="8092" y="2483278"/>
            <a:ext cx="69480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Functional</a:t>
            </a:r>
            <a:endParaRPr lang="en-DE" sz="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0D9CC3D-D52F-A9C8-0762-DF88B7C3E5F4}"/>
              </a:ext>
            </a:extLst>
          </p:cNvPr>
          <p:cNvSpPr txBox="1"/>
          <p:nvPr/>
        </p:nvSpPr>
        <p:spPr>
          <a:xfrm>
            <a:off x="8092" y="2785787"/>
            <a:ext cx="69480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Structural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0E1D9BF-133D-B985-ECC1-3C072A42F0B9}"/>
              </a:ext>
            </a:extLst>
          </p:cNvPr>
          <p:cNvGrpSpPr/>
          <p:nvPr/>
        </p:nvGrpSpPr>
        <p:grpSpPr>
          <a:xfrm>
            <a:off x="6092162" y="265784"/>
            <a:ext cx="377373" cy="1010609"/>
            <a:chOff x="6373729" y="278485"/>
            <a:chExt cx="377373" cy="1010609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7EBFBAE-5BC5-8114-6F57-1FF51A39B8CE}"/>
                </a:ext>
              </a:extLst>
            </p:cNvPr>
            <p:cNvSpPr/>
            <p:nvPr/>
          </p:nvSpPr>
          <p:spPr>
            <a:xfrm>
              <a:off x="6383254" y="331489"/>
              <a:ext cx="89545" cy="895350"/>
            </a:xfrm>
            <a:prstGeom prst="rect">
              <a:avLst/>
            </a:prstGeom>
            <a:gradFill>
              <a:gsLst>
                <a:gs pos="0">
                  <a:srgbClr val="0A1D58"/>
                </a:gs>
                <a:gs pos="33000">
                  <a:srgbClr val="226DB0"/>
                </a:gs>
                <a:gs pos="66000">
                  <a:srgbClr val="B1E0B8"/>
                </a:gs>
                <a:gs pos="100000">
                  <a:srgbClr val="FEFFD7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19275C6-AF86-E62E-E611-EEA5C6D1379D}"/>
                </a:ext>
              </a:extLst>
            </p:cNvPr>
            <p:cNvSpPr txBox="1"/>
            <p:nvPr/>
          </p:nvSpPr>
          <p:spPr>
            <a:xfrm>
              <a:off x="6375465" y="278485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0.6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87AA2A8-48DE-1F9E-799C-E5A804B26D20}"/>
                </a:ext>
              </a:extLst>
            </p:cNvPr>
            <p:cNvSpPr txBox="1"/>
            <p:nvPr/>
          </p:nvSpPr>
          <p:spPr>
            <a:xfrm>
              <a:off x="6373729" y="886886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0.0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5675BA1-D680-7820-0C88-3C7C216717D0}"/>
                </a:ext>
              </a:extLst>
            </p:cNvPr>
            <p:cNvSpPr txBox="1"/>
            <p:nvPr/>
          </p:nvSpPr>
          <p:spPr>
            <a:xfrm>
              <a:off x="6373729" y="1073650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-0.2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DCD588F-976B-C7AA-3ECC-6A747F60806E}"/>
                </a:ext>
              </a:extLst>
            </p:cNvPr>
            <p:cNvSpPr txBox="1"/>
            <p:nvPr/>
          </p:nvSpPr>
          <p:spPr>
            <a:xfrm>
              <a:off x="6373729" y="683169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0.2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52E9B10-67CA-ADC0-0490-7CF0B38F7090}"/>
                </a:ext>
              </a:extLst>
            </p:cNvPr>
            <p:cNvSpPr txBox="1"/>
            <p:nvPr/>
          </p:nvSpPr>
          <p:spPr>
            <a:xfrm>
              <a:off x="6373729" y="462536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0.4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53E07B9-F14E-4A07-43C2-E38D8DCAA5BE}"/>
              </a:ext>
            </a:extLst>
          </p:cNvPr>
          <p:cNvGrpSpPr/>
          <p:nvPr/>
        </p:nvGrpSpPr>
        <p:grpSpPr>
          <a:xfrm>
            <a:off x="6092162" y="2077532"/>
            <a:ext cx="380637" cy="1026936"/>
            <a:chOff x="6370465" y="262158"/>
            <a:chExt cx="380637" cy="1026936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43BADCE6-759F-FD1E-FA09-7D0EC9AD2A80}"/>
                </a:ext>
              </a:extLst>
            </p:cNvPr>
            <p:cNvSpPr/>
            <p:nvPr/>
          </p:nvSpPr>
          <p:spPr>
            <a:xfrm>
              <a:off x="6383254" y="331489"/>
              <a:ext cx="89545" cy="895350"/>
            </a:xfrm>
            <a:prstGeom prst="rect">
              <a:avLst/>
            </a:prstGeom>
            <a:gradFill>
              <a:gsLst>
                <a:gs pos="0">
                  <a:srgbClr val="0A1D58"/>
                </a:gs>
                <a:gs pos="33000">
                  <a:srgbClr val="226DB0"/>
                </a:gs>
                <a:gs pos="66000">
                  <a:srgbClr val="B1E0B8"/>
                </a:gs>
                <a:gs pos="100000">
                  <a:srgbClr val="FEFFD7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2F453F9-65FD-8EB1-40F4-BC6739C026E3}"/>
                </a:ext>
              </a:extLst>
            </p:cNvPr>
            <p:cNvSpPr txBox="1"/>
            <p:nvPr/>
          </p:nvSpPr>
          <p:spPr>
            <a:xfrm>
              <a:off x="6375465" y="262158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0.6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687EE0E-90BD-6507-BE0C-048B1A68F9D1}"/>
                </a:ext>
              </a:extLst>
            </p:cNvPr>
            <p:cNvSpPr txBox="1"/>
            <p:nvPr/>
          </p:nvSpPr>
          <p:spPr>
            <a:xfrm>
              <a:off x="6373729" y="886886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0.1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CD498E2-D4FC-8744-9C18-2B5A811DB6E8}"/>
                </a:ext>
              </a:extLst>
            </p:cNvPr>
            <p:cNvSpPr txBox="1"/>
            <p:nvPr/>
          </p:nvSpPr>
          <p:spPr>
            <a:xfrm>
              <a:off x="6370465" y="1073650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0.0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0A354A2-36F3-09C5-0F11-CA43D922CFA8}"/>
                </a:ext>
              </a:extLst>
            </p:cNvPr>
            <p:cNvSpPr txBox="1"/>
            <p:nvPr/>
          </p:nvSpPr>
          <p:spPr>
            <a:xfrm>
              <a:off x="6373729" y="683169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0.2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6F2654D6-691C-9E17-46FA-BDA9FF842B04}"/>
                </a:ext>
              </a:extLst>
            </p:cNvPr>
            <p:cNvSpPr txBox="1"/>
            <p:nvPr/>
          </p:nvSpPr>
          <p:spPr>
            <a:xfrm>
              <a:off x="6373729" y="482132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0.4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3E5725A6-C91F-21E0-EA58-7D63E8B40575}"/>
              </a:ext>
            </a:extLst>
          </p:cNvPr>
          <p:cNvSpPr/>
          <p:nvPr/>
        </p:nvSpPr>
        <p:spPr>
          <a:xfrm>
            <a:off x="5569903" y="2130819"/>
            <a:ext cx="415881" cy="14819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621F299-1D36-076C-235A-330EE8660418}"/>
              </a:ext>
            </a:extLst>
          </p:cNvPr>
          <p:cNvSpPr/>
          <p:nvPr/>
        </p:nvSpPr>
        <p:spPr>
          <a:xfrm>
            <a:off x="5577925" y="317100"/>
            <a:ext cx="415881" cy="14819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323B7F6-9E45-9C01-2BE3-6AFDCA3CBE23}"/>
              </a:ext>
            </a:extLst>
          </p:cNvPr>
          <p:cNvSpPr txBox="1"/>
          <p:nvPr/>
        </p:nvSpPr>
        <p:spPr>
          <a:xfrm>
            <a:off x="2013295" y="1848738"/>
            <a:ext cx="2692116" cy="24622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GB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GB" sz="1000" b="1">
                <a:latin typeface="Times New Roman" panose="02020603050405020304" pitchFamily="18" charset="0"/>
                <a:cs typeface="Times New Roman" panose="02020603050405020304" pitchFamily="18" charset="0"/>
              </a:rPr>
              <a:t>b) F1 score: manual ratings vs. AIDAqc</a:t>
            </a:r>
            <a:endParaRPr lang="en-DE" sz="1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11715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38866"/>
            <a:ext cx="64728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 dirty="0"/>
              <a:t>18</a:t>
            </a:r>
            <a:r>
              <a:rPr lang="en-DE" sz="1801" dirty="0"/>
              <a:t> cm – max. Breite Abbildung</a:t>
            </a: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16085200" y="-94885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FF59CA-A51E-F607-526F-86ADF98E2E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7475250" y="4958593"/>
            <a:ext cx="3901532" cy="275790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078516F-E348-8958-F56C-5BEAB1186B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7345454" y="1311724"/>
            <a:ext cx="4031328" cy="285403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A9B3114-F097-C184-A1A0-60124D935ACF}"/>
              </a:ext>
            </a:extLst>
          </p:cNvPr>
          <p:cNvSpPr txBox="1"/>
          <p:nvPr/>
        </p:nvSpPr>
        <p:spPr>
          <a:xfrm>
            <a:off x="11735360" y="1718102"/>
            <a:ext cx="20828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Wenk-rat – random 20 - bad</a:t>
            </a:r>
            <a:endParaRPr lang="en-DE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60BC18-B7E4-8B2C-615E-2A158E61A1E0}"/>
              </a:ext>
            </a:extLst>
          </p:cNvPr>
          <p:cNvSpPr txBox="1"/>
          <p:nvPr/>
        </p:nvSpPr>
        <p:spPr>
          <a:xfrm>
            <a:off x="11478352" y="5313812"/>
            <a:ext cx="20828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Wenk-rat – random 8 - good</a:t>
            </a:r>
            <a:endParaRPr lang="en-DE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1F4D8B3-4983-6315-BCB4-E8E783493A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1571030" y="5361235"/>
            <a:ext cx="1520545" cy="107352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BCF927C-2C94-64B8-B1D4-D85B7705EE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4963969" y="5348568"/>
            <a:ext cx="1539199" cy="1086191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id="{2708697E-4993-A9F5-916B-A9DEA98A12B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29938" t="7235" r="55914" b="72404"/>
          <a:stretch/>
        </p:blipFill>
        <p:spPr>
          <a:xfrm>
            <a:off x="-2218965" y="646490"/>
            <a:ext cx="1329186" cy="1154844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F9C53F38-3417-59E3-A7BD-A47798741455}"/>
              </a:ext>
            </a:extLst>
          </p:cNvPr>
          <p:cNvSpPr/>
          <p:nvPr/>
        </p:nvSpPr>
        <p:spPr>
          <a:xfrm>
            <a:off x="-1579874" y="2086371"/>
            <a:ext cx="661619" cy="921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C2598E8-D8EA-465D-22F3-908EBC3CD50E}"/>
              </a:ext>
            </a:extLst>
          </p:cNvPr>
          <p:cNvSpPr/>
          <p:nvPr/>
        </p:nvSpPr>
        <p:spPr>
          <a:xfrm>
            <a:off x="-1579874" y="557933"/>
            <a:ext cx="557193" cy="1086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A79173E-FE08-0BD4-0563-629B977E3476}"/>
              </a:ext>
            </a:extLst>
          </p:cNvPr>
          <p:cNvSpPr/>
          <p:nvPr/>
        </p:nvSpPr>
        <p:spPr>
          <a:xfrm>
            <a:off x="-410697" y="4982690"/>
            <a:ext cx="64728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 dirty="0"/>
              <a:t>18</a:t>
            </a:r>
            <a:r>
              <a:rPr lang="en-DE" sz="1801" dirty="0"/>
              <a:t> cm – max. Breite Abbildung</a:t>
            </a:r>
          </a:p>
        </p:txBody>
      </p:sp>
      <p:pic>
        <p:nvPicPr>
          <p:cNvPr id="58" name="Graphic 57">
            <a:extLst>
              <a:ext uri="{FF2B5EF4-FFF2-40B4-BE49-F238E27FC236}">
                <a16:creationId xmlns:a16="http://schemas.microsoft.com/office/drawing/2014/main" id="{BC50F123-5659-848F-A1C9-22B95CF3B03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30224" t="73130" r="56002" b="5475"/>
          <a:stretch/>
        </p:blipFill>
        <p:spPr>
          <a:xfrm>
            <a:off x="-2183900" y="2113718"/>
            <a:ext cx="1294122" cy="1213457"/>
          </a:xfrm>
          <a:prstGeom prst="rect">
            <a:avLst/>
          </a:prstGeom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BF30A442-1B9A-9A87-2EF4-DD2626959499}"/>
              </a:ext>
            </a:extLst>
          </p:cNvPr>
          <p:cNvGrpSpPr/>
          <p:nvPr/>
        </p:nvGrpSpPr>
        <p:grpSpPr>
          <a:xfrm>
            <a:off x="-973131" y="622887"/>
            <a:ext cx="414143" cy="768821"/>
            <a:chOff x="6266052" y="399638"/>
            <a:chExt cx="414143" cy="768821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35068EA-20B0-A107-8AAF-4E4522F96635}"/>
                </a:ext>
              </a:extLst>
            </p:cNvPr>
            <p:cNvSpPr txBox="1"/>
            <p:nvPr/>
          </p:nvSpPr>
          <p:spPr>
            <a:xfrm>
              <a:off x="6266052" y="399638"/>
              <a:ext cx="31290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1.0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FA2608C-4D60-6135-B41A-581D155523BE}"/>
                </a:ext>
              </a:extLst>
            </p:cNvPr>
            <p:cNvSpPr txBox="1"/>
            <p:nvPr/>
          </p:nvSpPr>
          <p:spPr>
            <a:xfrm rot="16200000">
              <a:off x="6246903" y="696525"/>
              <a:ext cx="65114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Correlation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7F9EF3D-654F-A6CF-D097-EE39393B7CE7}"/>
                </a:ext>
              </a:extLst>
            </p:cNvPr>
            <p:cNvSpPr txBox="1"/>
            <p:nvPr/>
          </p:nvSpPr>
          <p:spPr>
            <a:xfrm>
              <a:off x="6266052" y="679764"/>
              <a:ext cx="31290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0.5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2F6783F-603F-713B-6626-C13CAC154B9E}"/>
                </a:ext>
              </a:extLst>
            </p:cNvPr>
            <p:cNvSpPr txBox="1"/>
            <p:nvPr/>
          </p:nvSpPr>
          <p:spPr>
            <a:xfrm>
              <a:off x="6266052" y="953015"/>
              <a:ext cx="23596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CA73CCDE-40DF-5741-373D-26520F079A17}"/>
              </a:ext>
            </a:extLst>
          </p:cNvPr>
          <p:cNvGrpSpPr/>
          <p:nvPr/>
        </p:nvGrpSpPr>
        <p:grpSpPr>
          <a:xfrm>
            <a:off x="-962648" y="2097014"/>
            <a:ext cx="414143" cy="768821"/>
            <a:chOff x="6266052" y="399638"/>
            <a:chExt cx="414143" cy="768821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5C25BEAB-A9E4-E893-A09E-57A6F8F7DD6E}"/>
                </a:ext>
              </a:extLst>
            </p:cNvPr>
            <p:cNvSpPr txBox="1"/>
            <p:nvPr/>
          </p:nvSpPr>
          <p:spPr>
            <a:xfrm>
              <a:off x="6266052" y="399638"/>
              <a:ext cx="31290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1.0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050E9008-B4E9-0165-A299-D6AD8D648035}"/>
                </a:ext>
              </a:extLst>
            </p:cNvPr>
            <p:cNvSpPr txBox="1"/>
            <p:nvPr/>
          </p:nvSpPr>
          <p:spPr>
            <a:xfrm rot="16200000">
              <a:off x="6246903" y="696525"/>
              <a:ext cx="65114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Correlation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2F55F7B8-0E70-32B2-FE72-EB9092312721}"/>
                </a:ext>
              </a:extLst>
            </p:cNvPr>
            <p:cNvSpPr txBox="1"/>
            <p:nvPr/>
          </p:nvSpPr>
          <p:spPr>
            <a:xfrm>
              <a:off x="6266052" y="679764"/>
              <a:ext cx="31290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0.5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4795328C-9119-1EF5-1D23-D680A4BF7702}"/>
                </a:ext>
              </a:extLst>
            </p:cNvPr>
            <p:cNvSpPr txBox="1"/>
            <p:nvPr/>
          </p:nvSpPr>
          <p:spPr>
            <a:xfrm>
              <a:off x="6266052" y="953015"/>
              <a:ext cx="23596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</a:p>
          </p:txBody>
        </p:sp>
      </p:grpSp>
      <p:pic>
        <p:nvPicPr>
          <p:cNvPr id="25" name="Graphic 24">
            <a:extLst>
              <a:ext uri="{FF2B5EF4-FFF2-40B4-BE49-F238E27FC236}">
                <a16:creationId xmlns:a16="http://schemas.microsoft.com/office/drawing/2014/main" id="{D4E2920C-5E32-28CE-BDDC-C1F12CC722C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829849" y="-226092"/>
            <a:ext cx="12158227" cy="6858000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BDE8913B-FFEA-ECA8-55C1-D1AF7863FA53}"/>
              </a:ext>
            </a:extLst>
          </p:cNvPr>
          <p:cNvGrpSpPr/>
          <p:nvPr/>
        </p:nvGrpSpPr>
        <p:grpSpPr>
          <a:xfrm>
            <a:off x="-15988" y="-52298"/>
            <a:ext cx="6769691" cy="4241931"/>
            <a:chOff x="-15988" y="-52298"/>
            <a:chExt cx="6769691" cy="4241931"/>
          </a:xfrm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53BE323A-C0FA-ED5A-35A3-656CF8E68587}"/>
                </a:ext>
              </a:extLst>
            </p:cNvPr>
            <p:cNvSpPr/>
            <p:nvPr/>
          </p:nvSpPr>
          <p:spPr>
            <a:xfrm>
              <a:off x="49523" y="3094806"/>
              <a:ext cx="3259280" cy="109258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3709" name="TextBox 3708">
              <a:extLst>
                <a:ext uri="{FF2B5EF4-FFF2-40B4-BE49-F238E27FC236}">
                  <a16:creationId xmlns:a16="http://schemas.microsoft.com/office/drawing/2014/main" id="{C75126B5-66D6-C0BA-6F68-44B8D88416C2}"/>
                </a:ext>
              </a:extLst>
            </p:cNvPr>
            <p:cNvSpPr txBox="1"/>
            <p:nvPr/>
          </p:nvSpPr>
          <p:spPr>
            <a:xfrm>
              <a:off x="-15988" y="-52298"/>
              <a:ext cx="1752600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endParaRPr lang="en-DE" sz="1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67942335-7476-ECAD-1CE9-C48398375D41}"/>
                </a:ext>
              </a:extLst>
            </p:cNvPr>
            <p:cNvSpPr txBox="1"/>
            <p:nvPr/>
          </p:nvSpPr>
          <p:spPr>
            <a:xfrm>
              <a:off x="-5559" y="2874393"/>
              <a:ext cx="1752600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  <a:endParaRPr lang="en-DE" sz="1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B655B73-4D87-65A1-D632-3F0D902E8654}"/>
                </a:ext>
              </a:extLst>
            </p:cNvPr>
            <p:cNvSpPr/>
            <p:nvPr/>
          </p:nvSpPr>
          <p:spPr>
            <a:xfrm>
              <a:off x="3114687" y="89342"/>
              <a:ext cx="661619" cy="921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B0EAA43-029D-0008-FAA4-AC19C4DD79FF}"/>
                </a:ext>
              </a:extLst>
            </p:cNvPr>
            <p:cNvSpPr/>
            <p:nvPr/>
          </p:nvSpPr>
          <p:spPr>
            <a:xfrm>
              <a:off x="3114686" y="1328322"/>
              <a:ext cx="661619" cy="921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77ACE438-1CAE-7525-0195-EF8E71D0A472}"/>
                </a:ext>
              </a:extLst>
            </p:cNvPr>
            <p:cNvSpPr txBox="1"/>
            <p:nvPr/>
          </p:nvSpPr>
          <p:spPr>
            <a:xfrm>
              <a:off x="2368884" y="2264589"/>
              <a:ext cx="848385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*</a:t>
              </a:r>
              <a:endParaRPr lang="en-DE" sz="800" dirty="0">
                <a:solidFill>
                  <a:schemeClr val="bg1"/>
                </a:solidFill>
              </a:endParaRPr>
            </a:p>
          </p:txBody>
        </p: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5A8A70DE-E106-44F9-0ABD-403752AD6E7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24291" y="3124647"/>
              <a:ext cx="1467194" cy="975902"/>
            </a:xfrm>
            <a:prstGeom prst="rect">
              <a:avLst/>
            </a:prstGeom>
          </p:spPr>
        </p:pic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B57F32D0-9234-17BF-2416-189AF91E37E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l="32274" t="6953" r="54603" b="71872"/>
            <a:stretch/>
          </p:blipFill>
          <p:spPr>
            <a:xfrm>
              <a:off x="4798062" y="123885"/>
              <a:ext cx="1595689" cy="1452166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5354FB67-351B-8442-E340-258D4DCF6E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l="31924" t="72654" r="54645" b="3027"/>
            <a:stretch/>
          </p:blipFill>
          <p:spPr>
            <a:xfrm>
              <a:off x="4760615" y="1586377"/>
              <a:ext cx="1633137" cy="1667811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1020815-58A4-69C9-8A48-1DD924728897}"/>
                </a:ext>
              </a:extLst>
            </p:cNvPr>
            <p:cNvSpPr/>
            <p:nvPr/>
          </p:nvSpPr>
          <p:spPr>
            <a:xfrm>
              <a:off x="5473818" y="1535783"/>
              <a:ext cx="523051" cy="896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6767871D-6B1C-13C1-4A04-F2E3533B6E33}"/>
                </a:ext>
              </a:extLst>
            </p:cNvPr>
            <p:cNvGrpSpPr/>
            <p:nvPr/>
          </p:nvGrpSpPr>
          <p:grpSpPr>
            <a:xfrm>
              <a:off x="6317630" y="99106"/>
              <a:ext cx="425682" cy="866138"/>
              <a:chOff x="6227968" y="205426"/>
              <a:chExt cx="425682" cy="866138"/>
            </a:xfrm>
          </p:grpSpPr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9ADEEC82-7D43-4727-E33A-5854282D0CD5}"/>
                  </a:ext>
                </a:extLst>
              </p:cNvPr>
              <p:cNvSpPr txBox="1"/>
              <p:nvPr/>
            </p:nvSpPr>
            <p:spPr>
              <a:xfrm>
                <a:off x="6227968" y="205426"/>
                <a:ext cx="312906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DE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0.8</a:t>
                </a:r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0803BD4B-DC8D-6365-D5D6-5612F60C5D53}"/>
                  </a:ext>
                </a:extLst>
              </p:cNvPr>
              <p:cNvSpPr txBox="1"/>
              <p:nvPr/>
            </p:nvSpPr>
            <p:spPr>
              <a:xfrm rot="16200000">
                <a:off x="6220358" y="638272"/>
                <a:ext cx="651140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DE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Correlation</a:t>
                </a:r>
              </a:p>
            </p:txBody>
          </p: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C4BAF4C5-522F-2B6F-7D30-2765C31F4875}"/>
                  </a:ext>
                </a:extLst>
              </p:cNvPr>
              <p:cNvSpPr txBox="1"/>
              <p:nvPr/>
            </p:nvSpPr>
            <p:spPr>
              <a:xfrm>
                <a:off x="6227968" y="497542"/>
                <a:ext cx="312906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DE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0.4</a:t>
                </a:r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DF89D6BC-9904-8D99-9764-E6DFE4E30827}"/>
                  </a:ext>
                </a:extLst>
              </p:cNvPr>
              <p:cNvSpPr txBox="1"/>
              <p:nvPr/>
            </p:nvSpPr>
            <p:spPr>
              <a:xfrm>
                <a:off x="6230421" y="781172"/>
                <a:ext cx="312906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DE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0.2</a:t>
                </a:r>
              </a:p>
            </p:txBody>
          </p:sp>
        </p:grp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C9505CFD-48F0-F791-02A0-2AF7278A648A}"/>
                </a:ext>
              </a:extLst>
            </p:cNvPr>
            <p:cNvSpPr txBox="1"/>
            <p:nvPr/>
          </p:nvSpPr>
          <p:spPr>
            <a:xfrm>
              <a:off x="6328021" y="954350"/>
              <a:ext cx="23596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</a:p>
          </p:txBody>
        </p: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0C1D1E93-C3FD-3ED5-B9E4-B48DEE7A0F61}"/>
                </a:ext>
              </a:extLst>
            </p:cNvPr>
            <p:cNvGrpSpPr/>
            <p:nvPr/>
          </p:nvGrpSpPr>
          <p:grpSpPr>
            <a:xfrm>
              <a:off x="6328021" y="1577905"/>
              <a:ext cx="425682" cy="866138"/>
              <a:chOff x="6227968" y="205426"/>
              <a:chExt cx="425682" cy="866138"/>
            </a:xfrm>
          </p:grpSpPr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CF6D1C1F-2723-8D3F-65BB-7F19B2DC551E}"/>
                  </a:ext>
                </a:extLst>
              </p:cNvPr>
              <p:cNvSpPr txBox="1"/>
              <p:nvPr/>
            </p:nvSpPr>
            <p:spPr>
              <a:xfrm>
                <a:off x="6227968" y="205426"/>
                <a:ext cx="312906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DE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0.8</a:t>
                </a:r>
              </a:p>
            </p:txBody>
          </p:sp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276B6F39-DEB0-BBC4-07A2-C682ED13EBD3}"/>
                  </a:ext>
                </a:extLst>
              </p:cNvPr>
              <p:cNvSpPr txBox="1"/>
              <p:nvPr/>
            </p:nvSpPr>
            <p:spPr>
              <a:xfrm rot="16200000">
                <a:off x="6220358" y="638272"/>
                <a:ext cx="651140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DE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Correlation</a:t>
                </a:r>
              </a:p>
            </p:txBody>
          </p: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20E542DB-760F-8EF2-A43E-CBBA82269D84}"/>
                  </a:ext>
                </a:extLst>
              </p:cNvPr>
              <p:cNvSpPr txBox="1"/>
              <p:nvPr/>
            </p:nvSpPr>
            <p:spPr>
              <a:xfrm>
                <a:off x="6227968" y="497542"/>
                <a:ext cx="312906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DE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0.4</a:t>
                </a:r>
              </a:p>
            </p:txBody>
          </p: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4B1EEE25-5BEA-86B9-C959-19D9F6B1ECAA}"/>
                  </a:ext>
                </a:extLst>
              </p:cNvPr>
              <p:cNvSpPr txBox="1"/>
              <p:nvPr/>
            </p:nvSpPr>
            <p:spPr>
              <a:xfrm>
                <a:off x="6230421" y="781172"/>
                <a:ext cx="312906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DE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0.2</a:t>
                </a:r>
              </a:p>
            </p:txBody>
          </p:sp>
        </p:grp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36D991A7-50DA-DB00-FF66-A5BCD59C5D7F}"/>
                </a:ext>
              </a:extLst>
            </p:cNvPr>
            <p:cNvSpPr txBox="1"/>
            <p:nvPr/>
          </p:nvSpPr>
          <p:spPr>
            <a:xfrm>
              <a:off x="6319362" y="2423624"/>
              <a:ext cx="23596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B0D1FEB3-176E-E8C5-77CE-4209EAE15E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486"/>
            <a:stretch/>
          </p:blipFill>
          <p:spPr>
            <a:xfrm>
              <a:off x="2893653" y="84743"/>
              <a:ext cx="1904409" cy="2836568"/>
            </a:xfrm>
            <a:prstGeom prst="rect">
              <a:avLst/>
            </a:prstGeom>
          </p:spPr>
        </p:pic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F6ADD30B-E08C-71AD-492E-91BA791C434A}"/>
                </a:ext>
              </a:extLst>
            </p:cNvPr>
            <p:cNvSpPr/>
            <p:nvPr/>
          </p:nvSpPr>
          <p:spPr>
            <a:xfrm>
              <a:off x="44992" y="1594722"/>
              <a:ext cx="2895478" cy="1224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6B4557F6-4305-45EC-D5E3-CE84CAD552CE}"/>
                </a:ext>
              </a:extLst>
            </p:cNvPr>
            <p:cNvSpPr/>
            <p:nvPr/>
          </p:nvSpPr>
          <p:spPr>
            <a:xfrm>
              <a:off x="44863" y="169590"/>
              <a:ext cx="2893724" cy="123768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5E9459A-1BF1-06A1-586C-7806338D8E1C}"/>
                </a:ext>
              </a:extLst>
            </p:cNvPr>
            <p:cNvSpPr/>
            <p:nvPr/>
          </p:nvSpPr>
          <p:spPr>
            <a:xfrm>
              <a:off x="468380" y="868291"/>
              <a:ext cx="581025" cy="984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EA894D6D-4451-F0A8-4793-8F97FC141A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l="13213" t="18712" r="18360" b="23541"/>
            <a:stretch/>
          </p:blipFill>
          <p:spPr>
            <a:xfrm>
              <a:off x="109469" y="334524"/>
              <a:ext cx="1141342" cy="963175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1677A22F-F838-B1B3-2FC8-3D2DD9EF8F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rcRect l="14187" t="20514" r="15602" b="21740"/>
            <a:stretch/>
          </p:blipFill>
          <p:spPr>
            <a:xfrm>
              <a:off x="109070" y="1747968"/>
              <a:ext cx="1141342" cy="948995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DE940AC2-9D80-2856-9A2A-69FBB8E16A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rcRect l="30812" r="30879"/>
            <a:stretch/>
          </p:blipFill>
          <p:spPr>
            <a:xfrm>
              <a:off x="1320400" y="329815"/>
              <a:ext cx="1566407" cy="408886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C555CA64-0951-685A-2872-7FFBF96671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rcRect l="30812" r="30879"/>
            <a:stretch/>
          </p:blipFill>
          <p:spPr>
            <a:xfrm>
              <a:off x="1330711" y="1751346"/>
              <a:ext cx="1566407" cy="408886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BD69D7B2-BB31-2B71-3A17-18C64346D9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>
              <a:extLst>
                <a:ext uri="{BEBA8EAE-BF5A-486C-A8C5-ECC9F3942E4B}">
                  <a14:imgProps xmlns:a14="http://schemas.microsoft.com/office/drawing/2010/main">
                    <a14:imgLayer r:embed="rId19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rcRect l="64145"/>
            <a:stretch/>
          </p:blipFill>
          <p:spPr>
            <a:xfrm>
              <a:off x="1321635" y="901897"/>
              <a:ext cx="1563936" cy="396536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23D86D15-0EB1-BAAD-1E7E-D521CA602C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0">
              <a:extLst>
                <a:ext uri="{BEBA8EAE-BF5A-486C-A8C5-ECC9F3942E4B}">
                  <a14:imgProps xmlns:a14="http://schemas.microsoft.com/office/drawing/2010/main">
                    <a14:imgLayer r:embed="rId21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rcRect l="64145"/>
            <a:stretch/>
          </p:blipFill>
          <p:spPr>
            <a:xfrm>
              <a:off x="1333181" y="2300427"/>
              <a:ext cx="1563937" cy="396536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EECE0D1-DACC-D396-00BF-023ED50AD6C8}"/>
                </a:ext>
              </a:extLst>
            </p:cNvPr>
            <p:cNvSpPr txBox="1"/>
            <p:nvPr/>
          </p:nvSpPr>
          <p:spPr>
            <a:xfrm>
              <a:off x="1679411" y="146046"/>
              <a:ext cx="848385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Slices</a:t>
              </a:r>
              <a:endParaRPr lang="en-DE" sz="800" dirty="0">
                <a:solidFill>
                  <a:schemeClr val="bg1"/>
                </a:solidFill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991858B8-0355-2DEA-1CAA-D674DD13C7C3}"/>
                </a:ext>
              </a:extLst>
            </p:cNvPr>
            <p:cNvSpPr txBox="1"/>
            <p:nvPr/>
          </p:nvSpPr>
          <p:spPr>
            <a:xfrm>
              <a:off x="1679411" y="726401"/>
              <a:ext cx="848385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Repetitions</a:t>
              </a:r>
              <a:endParaRPr lang="en-DE" sz="800" dirty="0">
                <a:solidFill>
                  <a:schemeClr val="bg1"/>
                </a:solidFill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D55AD102-B387-8BD7-389F-C4AF40449D77}"/>
                </a:ext>
              </a:extLst>
            </p:cNvPr>
            <p:cNvSpPr txBox="1"/>
            <p:nvPr/>
          </p:nvSpPr>
          <p:spPr>
            <a:xfrm>
              <a:off x="1675434" y="1576050"/>
              <a:ext cx="848385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Slices</a:t>
              </a:r>
              <a:endParaRPr lang="en-DE" sz="800" dirty="0">
                <a:solidFill>
                  <a:schemeClr val="bg1"/>
                </a:solidFill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CB05FEAC-2BF4-4A29-C352-A6371B8D7DBA}"/>
                </a:ext>
              </a:extLst>
            </p:cNvPr>
            <p:cNvSpPr txBox="1"/>
            <p:nvPr/>
          </p:nvSpPr>
          <p:spPr>
            <a:xfrm>
              <a:off x="1689722" y="2135620"/>
              <a:ext cx="848385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Repetitions</a:t>
              </a:r>
              <a:endParaRPr lang="en-DE" sz="800" dirty="0">
                <a:solidFill>
                  <a:schemeClr val="bg1"/>
                </a:solidFill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7179A5C-5741-4007-2AEC-FC98299A6B3B}"/>
                </a:ext>
              </a:extLst>
            </p:cNvPr>
            <p:cNvSpPr txBox="1"/>
            <p:nvPr/>
          </p:nvSpPr>
          <p:spPr>
            <a:xfrm>
              <a:off x="2005905" y="2264589"/>
              <a:ext cx="848385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*</a:t>
              </a:r>
              <a:endParaRPr lang="en-DE" sz="800" dirty="0">
                <a:solidFill>
                  <a:schemeClr val="bg1"/>
                </a:solidFill>
              </a:endParaRP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42FCC28C-9189-1D10-18F1-6D874DFE60B1}"/>
                </a:ext>
              </a:extLst>
            </p:cNvPr>
            <p:cNvSpPr txBox="1"/>
            <p:nvPr/>
          </p:nvSpPr>
          <p:spPr>
            <a:xfrm>
              <a:off x="-9614" y="1387207"/>
              <a:ext cx="1752600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</a:t>
              </a:r>
              <a:endParaRPr lang="en-DE" sz="1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DCFC7016-A577-06F3-2451-3088249B5C97}"/>
                </a:ext>
              </a:extLst>
            </p:cNvPr>
            <p:cNvSpPr/>
            <p:nvPr/>
          </p:nvSpPr>
          <p:spPr>
            <a:xfrm>
              <a:off x="3388955" y="3088113"/>
              <a:ext cx="3295000" cy="109258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DBF56B0B-A49A-5EBA-EF7C-3891CE0964A0}"/>
                </a:ext>
              </a:extLst>
            </p:cNvPr>
            <p:cNvSpPr txBox="1"/>
            <p:nvPr/>
          </p:nvSpPr>
          <p:spPr>
            <a:xfrm>
              <a:off x="3339623" y="2874393"/>
              <a:ext cx="1752600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DE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</a:p>
          </p:txBody>
        </p: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AC63FF76-391D-B1C6-0E84-99511B0319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1676483" y="3117840"/>
              <a:ext cx="1561955" cy="975902"/>
            </a:xfrm>
            <a:prstGeom prst="rect">
              <a:avLst/>
            </a:prstGeom>
          </p:spPr>
        </p:pic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A94DE6DA-9686-9BDC-79D9-28B36D0349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52733" y="3673452"/>
              <a:ext cx="0" cy="451530"/>
            </a:xfrm>
            <a:prstGeom prst="straightConnector1">
              <a:avLst/>
            </a:prstGeom>
            <a:ln w="19050">
              <a:solidFill>
                <a:srgbClr val="00B050"/>
              </a:solidFill>
              <a:headEnd type="triangle" w="sm" len="med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AF3C0D3A-24A2-2B97-63D6-6861CB9B3B84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1652733" y="3672598"/>
              <a:ext cx="0" cy="451530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triangle" w="sm" len="med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4A8299A1-82C1-9C29-D7C9-4D8F1D610A9A}"/>
                </a:ext>
              </a:extLst>
            </p:cNvPr>
            <p:cNvSpPr/>
            <p:nvPr/>
          </p:nvSpPr>
          <p:spPr>
            <a:xfrm>
              <a:off x="1608843" y="3851029"/>
              <a:ext cx="94531" cy="94531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372E771A-64BD-1118-5E31-8AF94887BE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3"/>
            <a:srcRect l="1859"/>
            <a:stretch/>
          </p:blipFill>
          <p:spPr>
            <a:xfrm>
              <a:off x="3485553" y="3103473"/>
              <a:ext cx="1473944" cy="9792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BCD3536-252D-B38F-23CB-D2B9E57F969B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5197748" y="3098354"/>
              <a:ext cx="1427132" cy="979200"/>
            </a:xfrm>
            <a:prstGeom prst="rect">
              <a:avLst/>
            </a:prstGeom>
          </p:spPr>
        </p:pic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C07307FA-F8F7-2FC3-BFB2-A41FAC958A5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15974" y="3668903"/>
              <a:ext cx="0" cy="451530"/>
            </a:xfrm>
            <a:prstGeom prst="straightConnector1">
              <a:avLst/>
            </a:prstGeom>
            <a:ln w="19050">
              <a:solidFill>
                <a:srgbClr val="00B050"/>
              </a:solidFill>
              <a:headEnd type="triangle" w="sm" len="med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27AB5F71-D1A1-77CB-ABBA-CD3D36EAE213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5115974" y="3684675"/>
              <a:ext cx="0" cy="451530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triangle" w="sm" len="med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C0C3C8D8-3087-7571-A4FD-9AAEBF78C3B5}"/>
                </a:ext>
              </a:extLst>
            </p:cNvPr>
            <p:cNvSpPr/>
            <p:nvPr/>
          </p:nvSpPr>
          <p:spPr>
            <a:xfrm>
              <a:off x="5072084" y="3846480"/>
              <a:ext cx="94531" cy="94531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6AC08CBD-14A6-CA8C-9A11-2FC4B5FAA1DB}"/>
                </a:ext>
              </a:extLst>
            </p:cNvPr>
            <p:cNvSpPr txBox="1"/>
            <p:nvPr/>
          </p:nvSpPr>
          <p:spPr>
            <a:xfrm>
              <a:off x="3980182" y="3944149"/>
              <a:ext cx="451117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DE" sz="9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FA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BCC13748-5FC3-D2C2-684E-710F97F03018}"/>
                </a:ext>
              </a:extLst>
            </p:cNvPr>
            <p:cNvSpPr txBox="1"/>
            <p:nvPr/>
          </p:nvSpPr>
          <p:spPr>
            <a:xfrm>
              <a:off x="5713691" y="3951102"/>
              <a:ext cx="518372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DE" sz="9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DEC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2965D397-2F0C-DC47-9F7D-3D36C63A379E}"/>
                </a:ext>
              </a:extLst>
            </p:cNvPr>
            <p:cNvSpPr txBox="1"/>
            <p:nvPr/>
          </p:nvSpPr>
          <p:spPr>
            <a:xfrm>
              <a:off x="596295" y="3951848"/>
              <a:ext cx="451117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DE" sz="9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FA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9B4173E3-AECB-0442-09B0-3A4A107A2A6D}"/>
                </a:ext>
              </a:extLst>
            </p:cNvPr>
            <p:cNvSpPr txBox="1"/>
            <p:nvPr/>
          </p:nvSpPr>
          <p:spPr>
            <a:xfrm>
              <a:off x="2224059" y="3958801"/>
              <a:ext cx="518372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DE" sz="9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DEC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287502B8-184C-DB14-B6C1-A796BA3C9723}"/>
                </a:ext>
              </a:extLst>
            </p:cNvPr>
            <p:cNvSpPr txBox="1"/>
            <p:nvPr/>
          </p:nvSpPr>
          <p:spPr>
            <a:xfrm>
              <a:off x="2054690" y="3197883"/>
              <a:ext cx="848385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1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*</a:t>
              </a:r>
              <a:endParaRPr lang="en-DE" sz="1000" dirty="0">
                <a:solidFill>
                  <a:schemeClr val="bg1"/>
                </a:solidFill>
              </a:endParaRP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EE770871-A64A-2016-E56F-8DAD102D29B0}"/>
                </a:ext>
              </a:extLst>
            </p:cNvPr>
            <p:cNvSpPr txBox="1"/>
            <p:nvPr/>
          </p:nvSpPr>
          <p:spPr>
            <a:xfrm>
              <a:off x="5487006" y="3153744"/>
              <a:ext cx="848385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1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*</a:t>
              </a:r>
              <a:endParaRPr lang="en-DE" sz="1000" dirty="0">
                <a:solidFill>
                  <a:schemeClr val="bg1"/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AC885A0-0C92-7772-77DA-01F6846A8A44}"/>
                </a:ext>
              </a:extLst>
            </p:cNvPr>
            <p:cNvSpPr txBox="1"/>
            <p:nvPr/>
          </p:nvSpPr>
          <p:spPr>
            <a:xfrm rot="16200000">
              <a:off x="2609383" y="1938877"/>
              <a:ext cx="920445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800">
                  <a:latin typeface="Times New Roman" panose="02020603050405020304" pitchFamily="18" charset="0"/>
                  <a:cs typeface="Times New Roman" panose="02020603050405020304" pitchFamily="18" charset="0"/>
                </a:rPr>
                <a:t>Mean signal (</a:t>
              </a:r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a.u</a:t>
              </a:r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4A66CB5-27FA-1A3F-CAD5-3DB3E4BF692C}"/>
                </a:ext>
              </a:extLst>
            </p:cNvPr>
            <p:cNvSpPr txBox="1"/>
            <p:nvPr/>
          </p:nvSpPr>
          <p:spPr>
            <a:xfrm rot="16200000">
              <a:off x="2609383" y="530076"/>
              <a:ext cx="920445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Mean signal (</a:t>
              </a:r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a.u</a:t>
              </a:r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789070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38866"/>
            <a:ext cx="64728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3886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AB1D4D91-3377-FBC8-FD0D-6D874243A9F2}"/>
              </a:ext>
            </a:extLst>
          </p:cNvPr>
          <p:cNvGrpSpPr/>
          <p:nvPr/>
        </p:nvGrpSpPr>
        <p:grpSpPr>
          <a:xfrm>
            <a:off x="-1" y="0"/>
            <a:ext cx="6934202" cy="5936336"/>
            <a:chOff x="-1" y="0"/>
            <a:chExt cx="6934202" cy="5936336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B6F243CF-B1CC-D0BD-C63A-DB0749876825}"/>
                </a:ext>
              </a:extLst>
            </p:cNvPr>
            <p:cNvSpPr/>
            <p:nvPr/>
          </p:nvSpPr>
          <p:spPr>
            <a:xfrm>
              <a:off x="51710" y="59867"/>
              <a:ext cx="6848475" cy="58474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5B183B0A-1B4F-2F36-31BA-63120C82EEF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514850" y="4640936"/>
              <a:ext cx="2419350" cy="1295400"/>
            </a:xfrm>
            <a:prstGeom prst="rect">
              <a:avLst/>
            </a:prstGeom>
          </p:spPr>
        </p:pic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8C7E07C9-91C9-49B4-7C87-E93B2ED3365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257425" y="4640936"/>
              <a:ext cx="2419350" cy="1295400"/>
            </a:xfrm>
            <a:prstGeom prst="rect">
              <a:avLst/>
            </a:prstGeom>
          </p:spPr>
        </p:pic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9E27ADFE-7E2D-22CB-E994-60468E461E3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0" y="4640936"/>
              <a:ext cx="2419350" cy="1295400"/>
            </a:xfrm>
            <a:prstGeom prst="rect">
              <a:avLst/>
            </a:prstGeom>
          </p:spPr>
        </p:pic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3CE0E1C8-D9ED-A21D-30B2-282DB6B17BA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514850" y="3486150"/>
              <a:ext cx="2419350" cy="1295400"/>
            </a:xfrm>
            <a:prstGeom prst="rect">
              <a:avLst/>
            </a:prstGeom>
          </p:spPr>
        </p:pic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7B5CAF7A-C560-BC9C-B0B5-211427E10CC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257425" y="3486150"/>
              <a:ext cx="2419350" cy="1295400"/>
            </a:xfrm>
            <a:prstGeom prst="rect">
              <a:avLst/>
            </a:prstGeom>
          </p:spPr>
        </p:pic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A71EF2EB-F1D7-3983-D152-1FE7B3E07B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0" y="3486150"/>
              <a:ext cx="2419350" cy="1295400"/>
            </a:xfrm>
            <a:prstGeom prst="rect">
              <a:avLst/>
            </a:prstGeom>
          </p:spPr>
        </p:pic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338A42B5-5B7F-6578-A7F7-7D4AD1FABAA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4514850" y="2324100"/>
              <a:ext cx="2419350" cy="1295400"/>
            </a:xfrm>
            <a:prstGeom prst="rect">
              <a:avLst/>
            </a:prstGeom>
          </p:spPr>
        </p:pic>
        <p:pic>
          <p:nvPicPr>
            <p:cNvPr id="19" name="Graphic 18">
              <a:extLst>
                <a:ext uri="{FF2B5EF4-FFF2-40B4-BE49-F238E27FC236}">
                  <a16:creationId xmlns:a16="http://schemas.microsoft.com/office/drawing/2014/main" id="{8FEBB9BC-8C2A-631B-2C11-EC6B7EEAE10D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2257425" y="2324100"/>
              <a:ext cx="2419350" cy="1295400"/>
            </a:xfrm>
            <a:prstGeom prst="rect">
              <a:avLst/>
            </a:prstGeom>
          </p:spPr>
        </p:pic>
        <p:pic>
          <p:nvPicPr>
            <p:cNvPr id="21" name="Graphic 20">
              <a:extLst>
                <a:ext uri="{FF2B5EF4-FFF2-40B4-BE49-F238E27FC236}">
                  <a16:creationId xmlns:a16="http://schemas.microsoft.com/office/drawing/2014/main" id="{46E31567-9759-A53D-1A24-A323A31DDD3D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0" y="2324100"/>
              <a:ext cx="2419350" cy="1295400"/>
            </a:xfrm>
            <a:prstGeom prst="rect">
              <a:avLst/>
            </a:prstGeom>
          </p:spPr>
        </p:pic>
        <p:pic>
          <p:nvPicPr>
            <p:cNvPr id="23" name="Graphic 22">
              <a:extLst>
                <a:ext uri="{FF2B5EF4-FFF2-40B4-BE49-F238E27FC236}">
                  <a16:creationId xmlns:a16="http://schemas.microsoft.com/office/drawing/2014/main" id="{DC8ECC90-18A1-6FA6-2EEE-05CD27055D02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4514851" y="1169314"/>
              <a:ext cx="2419350" cy="1295400"/>
            </a:xfrm>
            <a:prstGeom prst="rect">
              <a:avLst/>
            </a:prstGeom>
          </p:spPr>
        </p:pic>
        <p:pic>
          <p:nvPicPr>
            <p:cNvPr id="25" name="Graphic 24">
              <a:extLst>
                <a:ext uri="{FF2B5EF4-FFF2-40B4-BE49-F238E27FC236}">
                  <a16:creationId xmlns:a16="http://schemas.microsoft.com/office/drawing/2014/main" id="{0C6778B2-E1F9-6905-7071-2A61F8D457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2257425" y="1162050"/>
              <a:ext cx="2419350" cy="1295400"/>
            </a:xfrm>
            <a:prstGeom prst="rect">
              <a:avLst/>
            </a:prstGeom>
          </p:spPr>
        </p:pic>
        <p:pic>
          <p:nvPicPr>
            <p:cNvPr id="27" name="Graphic 26">
              <a:extLst>
                <a:ext uri="{FF2B5EF4-FFF2-40B4-BE49-F238E27FC236}">
                  <a16:creationId xmlns:a16="http://schemas.microsoft.com/office/drawing/2014/main" id="{9C34DD5C-8336-AED0-E9AF-805B3FB153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-1" y="1162050"/>
              <a:ext cx="2419350" cy="1295400"/>
            </a:xfrm>
            <a:prstGeom prst="rect">
              <a:avLst/>
            </a:prstGeom>
          </p:spPr>
        </p:pic>
        <p:pic>
          <p:nvPicPr>
            <p:cNvPr id="29" name="Graphic 28">
              <a:extLst>
                <a:ext uri="{FF2B5EF4-FFF2-40B4-BE49-F238E27FC236}">
                  <a16:creationId xmlns:a16="http://schemas.microsoft.com/office/drawing/2014/main" id="{A990855F-10EC-A211-C989-529721334F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4514851" y="0"/>
              <a:ext cx="2419350" cy="1295400"/>
            </a:xfrm>
            <a:prstGeom prst="rect">
              <a:avLst/>
            </a:prstGeom>
          </p:spPr>
        </p:pic>
        <p:pic>
          <p:nvPicPr>
            <p:cNvPr id="31" name="Graphic 30">
              <a:extLst>
                <a:ext uri="{FF2B5EF4-FFF2-40B4-BE49-F238E27FC236}">
                  <a16:creationId xmlns:a16="http://schemas.microsoft.com/office/drawing/2014/main" id="{A34B476E-BDA1-E83E-C1AE-CF1B38E7F76B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>
              <a:off x="2257425" y="0"/>
              <a:ext cx="2419350" cy="1295400"/>
            </a:xfrm>
            <a:prstGeom prst="rect">
              <a:avLst/>
            </a:prstGeom>
          </p:spPr>
        </p:pic>
        <p:pic>
          <p:nvPicPr>
            <p:cNvPr id="33" name="Graphic 32">
              <a:extLst>
                <a:ext uri="{FF2B5EF4-FFF2-40B4-BE49-F238E27FC236}">
                  <a16:creationId xmlns:a16="http://schemas.microsoft.com/office/drawing/2014/main" id="{7915882B-8133-413F-72B5-F4F7C766B9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p:blipFill>
          <p:spPr>
            <a:xfrm>
              <a:off x="-1" y="0"/>
              <a:ext cx="2419350" cy="1295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476086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38866"/>
            <a:ext cx="64728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 dirty="0"/>
              <a:t>18</a:t>
            </a:r>
            <a:r>
              <a:rPr lang="en-DE" sz="1801" dirty="0"/>
              <a:t> cm – max. Breite Abbildung</a:t>
            </a: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3886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95FA4D32-4D94-34A7-05D2-6AD5A4BDF5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3355" y="352309"/>
            <a:ext cx="3934652" cy="1240271"/>
          </a:xfrm>
          <a:prstGeom prst="rect">
            <a:avLst/>
          </a:prstGeom>
        </p:spPr>
      </p:pic>
      <p:grpSp>
        <p:nvGrpSpPr>
          <p:cNvPr id="70" name="Group 69">
            <a:extLst>
              <a:ext uri="{FF2B5EF4-FFF2-40B4-BE49-F238E27FC236}">
                <a16:creationId xmlns:a16="http://schemas.microsoft.com/office/drawing/2014/main" id="{C8915892-5CAA-B349-7269-AC3013674407}"/>
              </a:ext>
            </a:extLst>
          </p:cNvPr>
          <p:cNvGrpSpPr/>
          <p:nvPr/>
        </p:nvGrpSpPr>
        <p:grpSpPr>
          <a:xfrm>
            <a:off x="266699" y="55323"/>
            <a:ext cx="6657976" cy="1834242"/>
            <a:chOff x="-1" y="142759"/>
            <a:chExt cx="6657976" cy="1834242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995B7EA-BEF6-701E-070B-AA62375D1C96}"/>
                </a:ext>
              </a:extLst>
            </p:cNvPr>
            <p:cNvSpPr/>
            <p:nvPr/>
          </p:nvSpPr>
          <p:spPr>
            <a:xfrm>
              <a:off x="1" y="142759"/>
              <a:ext cx="6657974" cy="1834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66" name="Graphic 65">
              <a:extLst>
                <a:ext uri="{FF2B5EF4-FFF2-40B4-BE49-F238E27FC236}">
                  <a16:creationId xmlns:a16="http://schemas.microsoft.com/office/drawing/2014/main" id="{B5586C47-0BCE-6F7E-EB02-ABF7C51A4E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240530" y="196167"/>
              <a:ext cx="2324100" cy="1762125"/>
            </a:xfrm>
            <a:prstGeom prst="rect">
              <a:avLst/>
            </a:prstGeom>
          </p:spPr>
        </p:pic>
        <p:sp>
          <p:nvSpPr>
            <p:cNvPr id="58" name="Left Bracket 57">
              <a:extLst>
                <a:ext uri="{FF2B5EF4-FFF2-40B4-BE49-F238E27FC236}">
                  <a16:creationId xmlns:a16="http://schemas.microsoft.com/office/drawing/2014/main" id="{320690B4-5A8B-1E4E-3B3F-ADC3DD4AB211}"/>
                </a:ext>
              </a:extLst>
            </p:cNvPr>
            <p:cNvSpPr/>
            <p:nvPr/>
          </p:nvSpPr>
          <p:spPr>
            <a:xfrm rot="5400000">
              <a:off x="5579701" y="217526"/>
              <a:ext cx="57903" cy="812495"/>
            </a:xfrm>
            <a:prstGeom prst="leftBracket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7D1F546B-9E39-12CA-DA84-F84A1D72837B}"/>
                </a:ext>
              </a:extLst>
            </p:cNvPr>
            <p:cNvSpPr txBox="1"/>
            <p:nvPr/>
          </p:nvSpPr>
          <p:spPr>
            <a:xfrm>
              <a:off x="5389726" y="404394"/>
              <a:ext cx="5586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***</a:t>
              </a:r>
              <a:endParaRPr lang="en-DE" sz="1400" dirty="0"/>
            </a:p>
          </p:txBody>
        </p:sp>
        <p:pic>
          <p:nvPicPr>
            <p:cNvPr id="69" name="Graphic 68">
              <a:extLst>
                <a:ext uri="{FF2B5EF4-FFF2-40B4-BE49-F238E27FC236}">
                  <a16:creationId xmlns:a16="http://schemas.microsoft.com/office/drawing/2014/main" id="{75BFDEDD-21F2-93EB-3AED-C6E6E2835B0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1" y="142759"/>
              <a:ext cx="4333875" cy="1809750"/>
            </a:xfrm>
            <a:prstGeom prst="rect">
              <a:avLst/>
            </a:prstGeom>
          </p:spPr>
        </p:pic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B83AAD25-FA19-A3DF-14A4-53274DED1D9B}"/>
                </a:ext>
              </a:extLst>
            </p:cNvPr>
            <p:cNvSpPr txBox="1"/>
            <p:nvPr/>
          </p:nvSpPr>
          <p:spPr>
            <a:xfrm>
              <a:off x="3114022" y="402136"/>
              <a:ext cx="81666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***</a:t>
              </a:r>
              <a:endParaRPr lang="en-DE" sz="1400" dirty="0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5596C05E-E590-F95F-5A1A-1DE45E7BE4A4}"/>
                </a:ext>
              </a:extLst>
            </p:cNvPr>
            <p:cNvSpPr txBox="1"/>
            <p:nvPr/>
          </p:nvSpPr>
          <p:spPr>
            <a:xfrm>
              <a:off x="1012897" y="402136"/>
              <a:ext cx="81666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***</a:t>
              </a:r>
              <a:endParaRPr lang="en-DE" sz="1400" dirty="0"/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EDC08BD3-6EB5-8D98-6CBB-4AE0BB204832}"/>
                </a:ext>
              </a:extLst>
            </p:cNvPr>
            <p:cNvCxnSpPr/>
            <p:nvPr/>
          </p:nvCxnSpPr>
          <p:spPr>
            <a:xfrm>
              <a:off x="611547" y="623773"/>
              <a:ext cx="127721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66E44EB1-71A3-167C-836E-D9BF749E9AC5}"/>
                </a:ext>
              </a:extLst>
            </p:cNvPr>
            <p:cNvCxnSpPr/>
            <p:nvPr/>
          </p:nvCxnSpPr>
          <p:spPr>
            <a:xfrm>
              <a:off x="2721332" y="638438"/>
              <a:ext cx="127721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836858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38866"/>
            <a:ext cx="64728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 dirty="0"/>
              <a:t>18</a:t>
            </a:r>
            <a:r>
              <a:rPr lang="en-DE" sz="1801" dirty="0"/>
              <a:t> cm – max. Breite Abbildung</a:t>
            </a: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3886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59D636-5E7A-D0AD-97B7-8AE465ACED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4399" y="2947309"/>
            <a:ext cx="1121087" cy="11182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6EFEE78-EAA2-0F2A-48F1-A3F0A21735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7837" y="2947309"/>
            <a:ext cx="709032" cy="14003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FD0213D-E2F1-552B-9857-C2F80AF770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95088" y="2947309"/>
            <a:ext cx="683147" cy="1376858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49E2C445-7615-CC3B-1956-64C391D2ABFA}"/>
              </a:ext>
            </a:extLst>
          </p:cNvPr>
          <p:cNvSpPr txBox="1"/>
          <p:nvPr/>
        </p:nvSpPr>
        <p:spPr>
          <a:xfrm>
            <a:off x="8307278" y="1369724"/>
            <a:ext cx="24878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DE"/>
            </a:defPPr>
            <a:lvl1pPr>
              <a:defRPr sz="1000" b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1</a:t>
            </a:r>
            <a:endParaRPr lang="en-DE" dirty="0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1BDE18B-F2FA-D0B1-4395-599B9191C176}"/>
              </a:ext>
            </a:extLst>
          </p:cNvPr>
          <p:cNvCxnSpPr>
            <a:cxnSpLocks/>
            <a:stCxn id="33" idx="1"/>
          </p:cNvCxnSpPr>
          <p:nvPr/>
        </p:nvCxnSpPr>
        <p:spPr>
          <a:xfrm flipH="1" flipV="1">
            <a:off x="7804571" y="1353716"/>
            <a:ext cx="502707" cy="139119"/>
          </a:xfrm>
          <a:prstGeom prst="straightConnector1">
            <a:avLst/>
          </a:prstGeom>
          <a:ln>
            <a:solidFill>
              <a:srgbClr val="E5191C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6" name="Group 75">
            <a:extLst>
              <a:ext uri="{FF2B5EF4-FFF2-40B4-BE49-F238E27FC236}">
                <a16:creationId xmlns:a16="http://schemas.microsoft.com/office/drawing/2014/main" id="{EEC3CC25-D56A-34CA-33C7-45B192F2370C}"/>
              </a:ext>
            </a:extLst>
          </p:cNvPr>
          <p:cNvGrpSpPr/>
          <p:nvPr/>
        </p:nvGrpSpPr>
        <p:grpSpPr>
          <a:xfrm>
            <a:off x="-1" y="-1"/>
            <a:ext cx="6472800" cy="9204326"/>
            <a:chOff x="-1" y="-1"/>
            <a:chExt cx="6472800" cy="9204326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8632F264-8ED2-A3B1-0742-6C94D0269E3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1" y="-1"/>
              <a:ext cx="6472800" cy="437484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B0B278B-4F85-9AA0-B254-ACB4C27FFC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5416"/>
            <a:stretch/>
          </p:blipFill>
          <p:spPr>
            <a:xfrm>
              <a:off x="1421298" y="1255036"/>
              <a:ext cx="714384" cy="743966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7E40116-4599-561E-4E8B-BC454FDD8EE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421298" y="2242019"/>
              <a:ext cx="743966" cy="743966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E752B74D-B9F1-9217-307A-C34AB78DEF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17945"/>
            <a:stretch/>
          </p:blipFill>
          <p:spPr>
            <a:xfrm>
              <a:off x="-1" y="3525074"/>
              <a:ext cx="6472800" cy="356953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06FACCD8-20BA-BDBE-8906-AA6B1F96A0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t="18317" r="1135" b="13800"/>
            <a:stretch/>
          </p:blipFill>
          <p:spPr>
            <a:xfrm>
              <a:off x="-1" y="6213216"/>
              <a:ext cx="6472799" cy="299110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D6133E56-937E-5A43-A258-C5A851823A78}"/>
                </a:ext>
              </a:extLst>
            </p:cNvPr>
            <p:cNvCxnSpPr>
              <a:cxnSpLocks/>
              <a:stCxn id="13" idx="1"/>
            </p:cNvCxnSpPr>
            <p:nvPr/>
          </p:nvCxnSpPr>
          <p:spPr>
            <a:xfrm flipH="1" flipV="1">
              <a:off x="857250" y="1131926"/>
              <a:ext cx="564048" cy="495093"/>
            </a:xfrm>
            <a:prstGeom prst="straightConnector1">
              <a:avLst/>
            </a:prstGeom>
            <a:ln>
              <a:solidFill>
                <a:srgbClr val="E5191C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8741F1DE-5748-CEDB-A438-CD40A20F06F8}"/>
                </a:ext>
              </a:extLst>
            </p:cNvPr>
            <p:cNvCxnSpPr>
              <a:cxnSpLocks/>
              <a:stCxn id="15" idx="1"/>
            </p:cNvCxnSpPr>
            <p:nvPr/>
          </p:nvCxnSpPr>
          <p:spPr>
            <a:xfrm flipH="1" flipV="1">
              <a:off x="844863" y="1220658"/>
              <a:ext cx="576435" cy="1393344"/>
            </a:xfrm>
            <a:prstGeom prst="straightConnector1">
              <a:avLst/>
            </a:prstGeom>
            <a:ln>
              <a:solidFill>
                <a:srgbClr val="E5191C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F6BFE144-52AF-5E2A-17C2-62B912165488}"/>
                </a:ext>
              </a:extLst>
            </p:cNvPr>
            <p:cNvSpPr/>
            <p:nvPr/>
          </p:nvSpPr>
          <p:spPr>
            <a:xfrm>
              <a:off x="5076825" y="942975"/>
              <a:ext cx="933450" cy="63093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010AC08C-2C41-D9FF-6AB8-AE4875F8B57E}"/>
                </a:ext>
              </a:extLst>
            </p:cNvPr>
            <p:cNvSpPr/>
            <p:nvPr/>
          </p:nvSpPr>
          <p:spPr>
            <a:xfrm>
              <a:off x="2444041" y="1728601"/>
              <a:ext cx="1299283" cy="1100324"/>
            </a:xfrm>
            <a:prstGeom prst="rect">
              <a:avLst/>
            </a:prstGeom>
            <a:noFill/>
            <a:ln w="1905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2F6F663B-92A8-850D-C494-DAA720FC9999}"/>
                </a:ext>
              </a:extLst>
            </p:cNvPr>
            <p:cNvSpPr/>
            <p:nvPr/>
          </p:nvSpPr>
          <p:spPr>
            <a:xfrm>
              <a:off x="2626957" y="4350703"/>
              <a:ext cx="1192568" cy="1213141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CFFA72A6-3918-171F-2E95-C25773D5D6D0}"/>
                </a:ext>
              </a:extLst>
            </p:cNvPr>
            <p:cNvSpPr txBox="1"/>
            <p:nvPr/>
          </p:nvSpPr>
          <p:spPr>
            <a:xfrm>
              <a:off x="1931305" y="1220658"/>
              <a:ext cx="2487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DE"/>
              </a:defPPr>
              <a:lvl1pPr>
                <a:defRPr sz="1000" b="1"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</a:lstStyle>
            <a:p>
              <a:r>
                <a:rPr lang="en-US" dirty="0">
                  <a:solidFill>
                    <a:schemeClr val="bg1"/>
                  </a:solidFill>
                </a:rPr>
                <a:t>a</a:t>
              </a:r>
              <a:endParaRPr lang="en-DE" dirty="0">
                <a:solidFill>
                  <a:schemeClr val="bg1"/>
                </a:solidFill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92545B4-341F-6767-4DD4-452A9FE4D009}"/>
                </a:ext>
              </a:extLst>
            </p:cNvPr>
            <p:cNvSpPr txBox="1"/>
            <p:nvPr/>
          </p:nvSpPr>
          <p:spPr>
            <a:xfrm>
              <a:off x="1968447" y="2240446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DE"/>
              </a:defPPr>
              <a:lvl1pPr>
                <a:defRPr sz="1000" b="1"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</a:lstStyle>
            <a:p>
              <a:r>
                <a:rPr lang="en-US" dirty="0">
                  <a:solidFill>
                    <a:schemeClr val="bg1"/>
                  </a:solidFill>
                </a:rPr>
                <a:t>b</a:t>
              </a:r>
              <a:endParaRPr lang="en-DE" dirty="0">
                <a:solidFill>
                  <a:schemeClr val="bg1"/>
                </a:solidFill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C043A706-1CA9-5997-A901-F9C2E4C38FC1}"/>
                </a:ext>
              </a:extLst>
            </p:cNvPr>
            <p:cNvSpPr txBox="1"/>
            <p:nvPr/>
          </p:nvSpPr>
          <p:spPr>
            <a:xfrm>
              <a:off x="3541376" y="1728601"/>
              <a:ext cx="2487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DE"/>
              </a:defPPr>
              <a:lvl1pPr>
                <a:defRPr sz="1000" b="1"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</a:lstStyle>
            <a:p>
              <a:r>
                <a:rPr lang="en-US" dirty="0">
                  <a:solidFill>
                    <a:schemeClr val="bg1"/>
                  </a:solidFill>
                </a:rPr>
                <a:t>c</a:t>
              </a:r>
              <a:endParaRPr lang="en-DE" dirty="0">
                <a:solidFill>
                  <a:schemeClr val="bg1"/>
                </a:solidFill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C576C6B-C4E5-8D08-4D94-F7E16F60A097}"/>
                </a:ext>
              </a:extLst>
            </p:cNvPr>
            <p:cNvSpPr txBox="1"/>
            <p:nvPr/>
          </p:nvSpPr>
          <p:spPr>
            <a:xfrm>
              <a:off x="5761489" y="968815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DE"/>
              </a:defPPr>
              <a:lvl1pPr>
                <a:defRPr sz="1000" b="1"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</a:lstStyle>
            <a:p>
              <a:r>
                <a:rPr lang="en-US" dirty="0"/>
                <a:t>d</a:t>
              </a:r>
              <a:endParaRPr lang="en-DE" dirty="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AFB4A6D0-280C-03C5-027B-2A59624AAA6C}"/>
                </a:ext>
              </a:extLst>
            </p:cNvPr>
            <p:cNvSpPr txBox="1"/>
            <p:nvPr/>
          </p:nvSpPr>
          <p:spPr>
            <a:xfrm>
              <a:off x="3494538" y="4335543"/>
              <a:ext cx="2487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DE"/>
              </a:defPPr>
              <a:lvl1pPr>
                <a:defRPr sz="1000" b="1"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</a:lstStyle>
            <a:p>
              <a:r>
                <a:rPr lang="en-US" dirty="0">
                  <a:solidFill>
                    <a:schemeClr val="bg1"/>
                  </a:solidFill>
                </a:rPr>
                <a:t>e</a:t>
              </a:r>
              <a:endParaRPr lang="en-DE" dirty="0">
                <a:solidFill>
                  <a:schemeClr val="bg1"/>
                </a:solidFill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3B9D7A71-49B0-C53E-EF30-41D2740958FF}"/>
                </a:ext>
              </a:extLst>
            </p:cNvPr>
            <p:cNvSpPr/>
            <p:nvPr/>
          </p:nvSpPr>
          <p:spPr>
            <a:xfrm>
              <a:off x="5085782" y="3704219"/>
              <a:ext cx="933450" cy="630938"/>
            </a:xfrm>
            <a:prstGeom prst="rect">
              <a:avLst/>
            </a:prstGeom>
            <a:noFill/>
            <a:ln w="1905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DF15D1BD-8D16-6BFC-389B-2AF11CDECFA5}"/>
                </a:ext>
              </a:extLst>
            </p:cNvPr>
            <p:cNvSpPr txBox="1"/>
            <p:nvPr/>
          </p:nvSpPr>
          <p:spPr>
            <a:xfrm>
              <a:off x="5770446" y="3730059"/>
              <a:ext cx="22794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DE"/>
              </a:defPPr>
              <a:lvl1pPr>
                <a:defRPr sz="1000" b="1"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</a:lstStyle>
            <a:p>
              <a:r>
                <a:rPr lang="en-US" dirty="0"/>
                <a:t>f</a:t>
              </a:r>
              <a:endParaRPr lang="en-DE" dirty="0"/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C834014C-B0E3-26C6-5093-CB9E6F5170B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81300" y="1792901"/>
              <a:ext cx="0" cy="895090"/>
            </a:xfrm>
            <a:prstGeom prst="straightConnector1">
              <a:avLst/>
            </a:prstGeom>
            <a:ln w="76200">
              <a:solidFill>
                <a:srgbClr val="92D050">
                  <a:alpha val="38000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5356BF56-AB2A-6814-5FB3-42DD62E7CC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90900" y="1792901"/>
              <a:ext cx="0" cy="895090"/>
            </a:xfrm>
            <a:prstGeom prst="straightConnector1">
              <a:avLst/>
            </a:prstGeom>
            <a:ln w="76200">
              <a:solidFill>
                <a:srgbClr val="92D050">
                  <a:alpha val="38000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28C6CF35-AF12-FEAB-C79F-18D992EEB8A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45282" y="5299054"/>
              <a:ext cx="749256" cy="0"/>
            </a:xfrm>
            <a:prstGeom prst="straightConnector1">
              <a:avLst/>
            </a:prstGeom>
            <a:ln w="76200">
              <a:solidFill>
                <a:srgbClr val="FF0000">
                  <a:alpha val="38000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28C2D82A-B709-C985-3FF7-D4B57D79D7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45282" y="4714854"/>
              <a:ext cx="749256" cy="0"/>
            </a:xfrm>
            <a:prstGeom prst="straightConnector1">
              <a:avLst/>
            </a:prstGeom>
            <a:ln w="76200">
              <a:solidFill>
                <a:srgbClr val="FF0000">
                  <a:alpha val="38000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76374ADF-25F9-D6A5-C7A1-C602B0C4FD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84938" y="6926876"/>
              <a:ext cx="0" cy="895090"/>
            </a:xfrm>
            <a:prstGeom prst="straightConnector1">
              <a:avLst/>
            </a:prstGeom>
            <a:ln w="76200">
              <a:solidFill>
                <a:srgbClr val="92D050">
                  <a:alpha val="38000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0B3E4CFE-C98E-F7CD-4ED2-EA3A00391B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94538" y="6926876"/>
              <a:ext cx="0" cy="895090"/>
            </a:xfrm>
            <a:prstGeom prst="straightConnector1">
              <a:avLst/>
            </a:prstGeom>
            <a:ln w="76200">
              <a:solidFill>
                <a:srgbClr val="92D050">
                  <a:alpha val="38000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768655DB-3490-86D4-7420-4D693157B6DE}"/>
                </a:ext>
              </a:extLst>
            </p:cNvPr>
            <p:cNvSpPr/>
            <p:nvPr/>
          </p:nvSpPr>
          <p:spPr>
            <a:xfrm>
              <a:off x="2490879" y="6836547"/>
              <a:ext cx="1299283" cy="1100324"/>
            </a:xfrm>
            <a:prstGeom prst="rect">
              <a:avLst/>
            </a:prstGeom>
            <a:noFill/>
            <a:ln w="1905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07F682BC-26C9-C27B-F28F-52189B978CFF}"/>
                </a:ext>
              </a:extLst>
            </p:cNvPr>
            <p:cNvSpPr txBox="1"/>
            <p:nvPr/>
          </p:nvSpPr>
          <p:spPr>
            <a:xfrm>
              <a:off x="3588214" y="6836547"/>
              <a:ext cx="2487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DE"/>
              </a:defPPr>
              <a:lvl1pPr>
                <a:defRPr sz="1000" b="1"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</a:lstStyle>
            <a:p>
              <a:r>
                <a:rPr lang="en-US" dirty="0">
                  <a:solidFill>
                    <a:schemeClr val="bg1"/>
                  </a:solidFill>
                </a:rPr>
                <a:t>g</a:t>
              </a:r>
              <a:endParaRPr lang="en-DE" dirty="0">
                <a:solidFill>
                  <a:schemeClr val="bg1"/>
                </a:solidFill>
              </a:endParaRP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1EC4B20C-C637-0957-9ED1-3BF0FCB28B03}"/>
                </a:ext>
              </a:extLst>
            </p:cNvPr>
            <p:cNvSpPr/>
            <p:nvPr/>
          </p:nvSpPr>
          <p:spPr>
            <a:xfrm>
              <a:off x="5096042" y="6369415"/>
              <a:ext cx="1185000" cy="630938"/>
            </a:xfrm>
            <a:prstGeom prst="rect">
              <a:avLst/>
            </a:prstGeom>
            <a:noFill/>
            <a:ln w="1905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232652A9-DBD0-DC88-6ED1-D0A0DA7163ED}"/>
                </a:ext>
              </a:extLst>
            </p:cNvPr>
            <p:cNvSpPr txBox="1"/>
            <p:nvPr/>
          </p:nvSpPr>
          <p:spPr>
            <a:xfrm>
              <a:off x="5780706" y="6395255"/>
              <a:ext cx="28937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DE"/>
              </a:defPPr>
              <a:lvl1pPr>
                <a:defRPr sz="1000" b="1"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</a:lstStyle>
            <a:p>
              <a:r>
                <a:rPr lang="en-US" dirty="0"/>
                <a:t>h</a:t>
              </a:r>
              <a:endParaRPr lang="en-DE" dirty="0"/>
            </a:p>
          </p:txBody>
        </p:sp>
      </p:grpSp>
    </p:spTree>
    <p:extLst>
      <p:ext uri="{BB962C8B-B14F-4D97-AF65-F5344CB8AC3E}">
        <p14:creationId xmlns:p14="http://schemas.microsoft.com/office/powerpoint/2010/main" val="20578958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48391"/>
            <a:ext cx="6516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48391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814DCBD8-BB3F-C314-9C3E-A5F3A242029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46" t="16721" r="40663" b="37855"/>
          <a:stretch/>
        </p:blipFill>
        <p:spPr>
          <a:xfrm>
            <a:off x="9043620" y="0"/>
            <a:ext cx="3128759" cy="2022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8511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38866"/>
            <a:ext cx="6516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3886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D85E5CA-C36B-7C0B-7C4B-4154E2AF9EC0}"/>
              </a:ext>
            </a:extLst>
          </p:cNvPr>
          <p:cNvSpPr/>
          <p:nvPr/>
        </p:nvSpPr>
        <p:spPr>
          <a:xfrm>
            <a:off x="2451729" y="1448406"/>
            <a:ext cx="7550400" cy="3961187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801" dirty="0" err="1"/>
              <a:t>Previous</a:t>
            </a:r>
            <a:r>
              <a:rPr lang="de-DE" sz="1801" dirty="0"/>
              <a:t> </a:t>
            </a:r>
            <a:r>
              <a:rPr lang="de-DE" sz="1801" dirty="0" err="1"/>
              <a:t>versions</a:t>
            </a:r>
            <a:endParaRPr lang="en-DE" sz="1801" dirty="0"/>
          </a:p>
        </p:txBody>
      </p:sp>
    </p:spTree>
    <p:extLst>
      <p:ext uri="{BB962C8B-B14F-4D97-AF65-F5344CB8AC3E}">
        <p14:creationId xmlns:p14="http://schemas.microsoft.com/office/powerpoint/2010/main" val="22432863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48391"/>
            <a:ext cx="6516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48391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B7B60CFF-46B1-D5D7-CA27-5CA0A49E034C}"/>
              </a:ext>
            </a:extLst>
          </p:cNvPr>
          <p:cNvGrpSpPr/>
          <p:nvPr/>
        </p:nvGrpSpPr>
        <p:grpSpPr>
          <a:xfrm>
            <a:off x="146015" y="0"/>
            <a:ext cx="6471584" cy="3434400"/>
            <a:chOff x="44415" y="2534"/>
            <a:chExt cx="6471584" cy="3434400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B44C9BC-E4EE-6CF5-B2B6-CBE198331B81}"/>
                </a:ext>
              </a:extLst>
            </p:cNvPr>
            <p:cNvSpPr/>
            <p:nvPr/>
          </p:nvSpPr>
          <p:spPr>
            <a:xfrm>
              <a:off x="44415" y="5068"/>
              <a:ext cx="6471584" cy="34293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C2E5B651-BEAF-87AB-30E1-F1C8B4810046}"/>
                </a:ext>
              </a:extLst>
            </p:cNvPr>
            <p:cNvGrpSpPr/>
            <p:nvPr/>
          </p:nvGrpSpPr>
          <p:grpSpPr>
            <a:xfrm>
              <a:off x="47739" y="2534"/>
              <a:ext cx="6468260" cy="3434400"/>
              <a:chOff x="2593840" y="2259550"/>
              <a:chExt cx="6468260" cy="3434400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63F99F45-A916-C2D7-5F65-4CD4F64B9C47}"/>
                  </a:ext>
                </a:extLst>
              </p:cNvPr>
              <p:cNvGrpSpPr/>
              <p:nvPr/>
            </p:nvGrpSpPr>
            <p:grpSpPr>
              <a:xfrm>
                <a:off x="3734250" y="2262074"/>
                <a:ext cx="3751970" cy="3383287"/>
                <a:chOff x="1281993" y="2525"/>
                <a:chExt cx="3751970" cy="3383287"/>
              </a:xfrm>
            </p:grpSpPr>
            <p:pic>
              <p:nvPicPr>
                <p:cNvPr id="4" name="Picture 3">
                  <a:extLst>
                    <a:ext uri="{FF2B5EF4-FFF2-40B4-BE49-F238E27FC236}">
                      <a16:creationId xmlns:a16="http://schemas.microsoft.com/office/drawing/2014/main" id="{6A909147-8719-F0BC-20A1-35627322EBA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r="1445"/>
                <a:stretch/>
              </p:blipFill>
              <p:spPr>
                <a:xfrm>
                  <a:off x="1281993" y="2525"/>
                  <a:ext cx="3751970" cy="3383287"/>
                </a:xfrm>
                <a:prstGeom prst="rect">
                  <a:avLst/>
                </a:prstGeom>
              </p:spPr>
            </p:pic>
            <p:sp>
              <p:nvSpPr>
                <p:cNvPr id="14" name="Rectangle: Rounded Corners 13">
                  <a:extLst>
                    <a:ext uri="{FF2B5EF4-FFF2-40B4-BE49-F238E27FC236}">
                      <a16:creationId xmlns:a16="http://schemas.microsoft.com/office/drawing/2014/main" id="{388DAB63-4059-BDB4-85D2-3F38D7EDBDCC}"/>
                    </a:ext>
                  </a:extLst>
                </p:cNvPr>
                <p:cNvSpPr/>
                <p:nvPr/>
              </p:nvSpPr>
              <p:spPr>
                <a:xfrm>
                  <a:off x="4564704" y="370207"/>
                  <a:ext cx="469259" cy="2392793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</p:grp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B537A3A2-3A00-0CD7-D8FD-FB22D2EE0CEB}"/>
                  </a:ext>
                </a:extLst>
              </p:cNvPr>
              <p:cNvCxnSpPr>
                <a:cxnSpLocks/>
                <a:stCxn id="80" idx="3"/>
              </p:cNvCxnSpPr>
              <p:nvPr/>
            </p:nvCxnSpPr>
            <p:spPr>
              <a:xfrm flipV="1">
                <a:off x="3749440" y="5043230"/>
                <a:ext cx="586386" cy="50073"/>
              </a:xfrm>
              <a:prstGeom prst="straightConnector1">
                <a:avLst/>
              </a:prstGeom>
              <a:ln w="12700">
                <a:solidFill>
                  <a:srgbClr val="4B68AE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80" name="Picture 79">
                <a:extLst>
                  <a:ext uri="{FF2B5EF4-FFF2-40B4-BE49-F238E27FC236}">
                    <a16:creationId xmlns:a16="http://schemas.microsoft.com/office/drawing/2014/main" id="{A0A0EFAB-9ACA-0D99-5FBF-39B59BCD58B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469" t="30477" r="27212" b="21940"/>
              <a:stretch/>
            </p:blipFill>
            <p:spPr>
              <a:xfrm>
                <a:off x="2593840" y="4606035"/>
                <a:ext cx="1155600" cy="974535"/>
              </a:xfrm>
              <a:prstGeom prst="rect">
                <a:avLst/>
              </a:prstGeom>
              <a:ln w="12700">
                <a:solidFill>
                  <a:srgbClr val="4B68AE"/>
                </a:solidFill>
              </a:ln>
            </p:spPr>
          </p:pic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561220FD-27FC-FB7F-5B1A-A6DF3412823F}"/>
                  </a:ext>
                </a:extLst>
              </p:cNvPr>
              <p:cNvCxnSpPr>
                <a:cxnSpLocks/>
                <a:stCxn id="55" idx="1"/>
              </p:cNvCxnSpPr>
              <p:nvPr/>
            </p:nvCxnSpPr>
            <p:spPr>
              <a:xfrm flipH="1" flipV="1">
                <a:off x="6916758" y="5022549"/>
                <a:ext cx="197358" cy="143672"/>
              </a:xfrm>
              <a:prstGeom prst="straightConnector1">
                <a:avLst/>
              </a:prstGeom>
              <a:ln w="12700">
                <a:solidFill>
                  <a:srgbClr val="E1F399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55" name="Picture 54">
                <a:extLst>
                  <a:ext uri="{FF2B5EF4-FFF2-40B4-BE49-F238E27FC236}">
                    <a16:creationId xmlns:a16="http://schemas.microsoft.com/office/drawing/2014/main" id="{FC5E6CD2-84F7-AC1D-6DDF-E5CB846AFB5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247" t="27787" r="20650" b="11292"/>
              <a:stretch/>
            </p:blipFill>
            <p:spPr>
              <a:xfrm>
                <a:off x="7114116" y="4703896"/>
                <a:ext cx="1155600" cy="924649"/>
              </a:xfrm>
              <a:prstGeom prst="rect">
                <a:avLst/>
              </a:prstGeom>
              <a:ln w="12700">
                <a:solidFill>
                  <a:srgbClr val="E1F399"/>
                </a:solidFill>
              </a:ln>
            </p:spPr>
          </p:pic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B9608F15-AB8A-4A5F-0EAD-CBF230CC939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030" t="25373" r="27477" b="27971"/>
              <a:stretch/>
            </p:blipFill>
            <p:spPr>
              <a:xfrm>
                <a:off x="2597038" y="3509453"/>
                <a:ext cx="1155600" cy="974565"/>
              </a:xfrm>
              <a:prstGeom prst="rect">
                <a:avLst/>
              </a:prstGeom>
              <a:ln w="12700">
                <a:solidFill>
                  <a:srgbClr val="4B68AE"/>
                </a:solidFill>
              </a:ln>
            </p:spPr>
          </p:pic>
          <p:cxnSp>
            <p:nvCxnSpPr>
              <p:cNvPr id="6" name="Straight Arrow Connector 5">
                <a:extLst>
                  <a:ext uri="{FF2B5EF4-FFF2-40B4-BE49-F238E27FC236}">
                    <a16:creationId xmlns:a16="http://schemas.microsoft.com/office/drawing/2014/main" id="{37745525-B6C0-7422-B32F-9A55BB273A7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66876" y="4251371"/>
                <a:ext cx="660475" cy="170353"/>
              </a:xfrm>
              <a:prstGeom prst="straightConnector1">
                <a:avLst/>
              </a:prstGeom>
              <a:ln w="12700">
                <a:solidFill>
                  <a:srgbClr val="4B68AE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8255D4D-40A4-6CF3-69C7-D8D9CD188669}"/>
                  </a:ext>
                </a:extLst>
              </p:cNvPr>
              <p:cNvSpPr txBox="1"/>
              <p:nvPr/>
            </p:nvSpPr>
            <p:spPr>
              <a:xfrm>
                <a:off x="2622439" y="3534852"/>
                <a:ext cx="245420" cy="1538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0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(b)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4EA363E-1065-8C43-CBEC-91502085680B}"/>
                  </a:ext>
                </a:extLst>
              </p:cNvPr>
              <p:cNvSpPr txBox="1"/>
              <p:nvPr/>
            </p:nvSpPr>
            <p:spPr>
              <a:xfrm>
                <a:off x="7047342" y="4651533"/>
                <a:ext cx="355612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(f)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CD18E30-5B91-A4BA-7051-592884AC7E5E}"/>
                  </a:ext>
                </a:extLst>
              </p:cNvPr>
              <p:cNvSpPr txBox="1"/>
              <p:nvPr/>
            </p:nvSpPr>
            <p:spPr>
              <a:xfrm>
                <a:off x="2609774" y="4629629"/>
                <a:ext cx="245420" cy="1538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0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(c)</a:t>
                </a:r>
              </a:p>
            </p:txBody>
          </p:sp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503DED02-DA8C-B3FD-1323-E35F1FBDB67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83251" t="7142" r="2249" b="16029"/>
              <a:stretch/>
            </p:blipFill>
            <p:spPr>
              <a:xfrm>
                <a:off x="8313046" y="2259550"/>
                <a:ext cx="749054" cy="3434400"/>
              </a:xfrm>
              <a:prstGeom prst="rect">
                <a:avLst/>
              </a:prstGeom>
            </p:spPr>
          </p:pic>
          <p:cxnSp>
            <p:nvCxnSpPr>
              <p:cNvPr id="7" name="Straight Arrow Connector 6">
                <a:extLst>
                  <a:ext uri="{FF2B5EF4-FFF2-40B4-BE49-F238E27FC236}">
                    <a16:creationId xmlns:a16="http://schemas.microsoft.com/office/drawing/2014/main" id="{13DC8449-A2A2-B1D9-2746-9BDFA3DBBC6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45432" y="2922567"/>
                <a:ext cx="1445250" cy="220426"/>
              </a:xfrm>
              <a:prstGeom prst="straightConnector1">
                <a:avLst/>
              </a:prstGeom>
              <a:ln w="12700">
                <a:solidFill>
                  <a:srgbClr val="8FD2A4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51" name="Picture 50">
                <a:extLst>
                  <a:ext uri="{FF2B5EF4-FFF2-40B4-BE49-F238E27FC236}">
                    <a16:creationId xmlns:a16="http://schemas.microsoft.com/office/drawing/2014/main" id="{B9FAD388-B036-441C-CB97-74199FC223D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986" t="14727" r="14676" b="11611"/>
              <a:stretch/>
            </p:blipFill>
            <p:spPr>
              <a:xfrm>
                <a:off x="2607866" y="2454962"/>
                <a:ext cx="1159010" cy="962384"/>
              </a:xfrm>
              <a:prstGeom prst="rect">
                <a:avLst/>
              </a:prstGeom>
              <a:ln w="12700">
                <a:solidFill>
                  <a:srgbClr val="8FD2A4"/>
                </a:solidFill>
              </a:ln>
            </p:spPr>
          </p:pic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2B62596-582A-284C-EFD3-DC6D5540DFA2}"/>
                  </a:ext>
                </a:extLst>
              </p:cNvPr>
              <p:cNvSpPr txBox="1"/>
              <p:nvPr/>
            </p:nvSpPr>
            <p:spPr>
              <a:xfrm>
                <a:off x="2636677" y="2478557"/>
                <a:ext cx="235595" cy="1538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0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(a)</a:t>
                </a: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76593047-6960-25D2-9D86-9124785FCF24}"/>
                  </a:ext>
                </a:extLst>
              </p:cNvPr>
              <p:cNvSpPr/>
              <p:nvPr/>
            </p:nvSpPr>
            <p:spPr>
              <a:xfrm>
                <a:off x="8362627" y="2323845"/>
                <a:ext cx="648706" cy="20955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>
                    <a:solidFill>
                      <a:srgbClr val="555555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Datasets</a:t>
                </a:r>
                <a:endParaRPr lang="en-DE" sz="1000" dirty="0">
                  <a:solidFill>
                    <a:srgbClr val="55555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8FB73E4C-3B0C-266F-262E-4F416A42EA45}"/>
                  </a:ext>
                </a:extLst>
              </p:cNvPr>
              <p:cNvCxnSpPr>
                <a:cxnSpLocks/>
                <a:stCxn id="63" idx="3"/>
              </p:cNvCxnSpPr>
              <p:nvPr/>
            </p:nvCxnSpPr>
            <p:spPr>
              <a:xfrm flipH="1">
                <a:off x="6903934" y="3049354"/>
                <a:ext cx="199437" cy="766683"/>
              </a:xfrm>
              <a:prstGeom prst="straightConnector1">
                <a:avLst/>
              </a:prstGeom>
              <a:ln w="12700">
                <a:solidFill>
                  <a:srgbClr val="F99152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63" name="Picture 62">
                <a:extLst>
                  <a:ext uri="{FF2B5EF4-FFF2-40B4-BE49-F238E27FC236}">
                    <a16:creationId xmlns:a16="http://schemas.microsoft.com/office/drawing/2014/main" id="{CAB19CEE-B28F-1ACE-77C1-4297E0C441A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552" t="15564" r="27671" b="29245"/>
              <a:stretch/>
            </p:blipFill>
            <p:spPr>
              <a:xfrm rot="10800000">
                <a:off x="7103371" y="2515208"/>
                <a:ext cx="1155600" cy="1068292"/>
              </a:xfrm>
              <a:prstGeom prst="rect">
                <a:avLst/>
              </a:prstGeom>
              <a:ln w="12700">
                <a:solidFill>
                  <a:srgbClr val="F99152"/>
                </a:solidFill>
              </a:ln>
            </p:spPr>
          </p:pic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B4D0C69-F475-4CAA-D9A3-3F43984437B0}"/>
                  </a:ext>
                </a:extLst>
              </p:cNvPr>
              <p:cNvSpPr txBox="1"/>
              <p:nvPr/>
            </p:nvSpPr>
            <p:spPr>
              <a:xfrm>
                <a:off x="7047342" y="2489178"/>
                <a:ext cx="355612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(d)</a:t>
                </a:r>
              </a:p>
            </p:txBody>
          </p: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8A33439B-990A-22E2-A48A-8E736C11336F}"/>
                  </a:ext>
                </a:extLst>
              </p:cNvPr>
              <p:cNvCxnSpPr>
                <a:cxnSpLocks/>
                <a:stCxn id="9" idx="1"/>
              </p:cNvCxnSpPr>
              <p:nvPr/>
            </p:nvCxnSpPr>
            <p:spPr>
              <a:xfrm flipH="1">
                <a:off x="5890857" y="4142751"/>
                <a:ext cx="1222743" cy="847575"/>
              </a:xfrm>
              <a:prstGeom prst="straightConnector1">
                <a:avLst/>
              </a:prstGeom>
              <a:ln w="12700">
                <a:solidFill>
                  <a:srgbClr val="DE4C4B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A4F1C5A4-DB9C-FF33-5F7A-101DB085CF2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/>
              <a:srcRect l="22642" t="12326" r="19751" b="11731"/>
              <a:stretch/>
            </p:blipFill>
            <p:spPr>
              <a:xfrm>
                <a:off x="7113600" y="3667295"/>
                <a:ext cx="1155600" cy="950911"/>
              </a:xfrm>
              <a:prstGeom prst="rect">
                <a:avLst/>
              </a:prstGeom>
              <a:ln w="12700">
                <a:solidFill>
                  <a:srgbClr val="DE4C4B"/>
                </a:solidFill>
              </a:ln>
            </p:spPr>
          </p:pic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D0374CA-9953-69F1-3645-EC4FB9D63722}"/>
                  </a:ext>
                </a:extLst>
              </p:cNvPr>
              <p:cNvSpPr txBox="1"/>
              <p:nvPr/>
            </p:nvSpPr>
            <p:spPr>
              <a:xfrm>
                <a:off x="7047342" y="3615310"/>
                <a:ext cx="355612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(e)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954513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48391"/>
            <a:ext cx="6516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48391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B7B60CFF-46B1-D5D7-CA27-5CA0A49E034C}"/>
              </a:ext>
            </a:extLst>
          </p:cNvPr>
          <p:cNvGrpSpPr/>
          <p:nvPr/>
        </p:nvGrpSpPr>
        <p:grpSpPr>
          <a:xfrm>
            <a:off x="146015" y="0"/>
            <a:ext cx="6471584" cy="3434400"/>
            <a:chOff x="44415" y="2534"/>
            <a:chExt cx="6471584" cy="3434400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B44C9BC-E4EE-6CF5-B2B6-CBE198331B81}"/>
                </a:ext>
              </a:extLst>
            </p:cNvPr>
            <p:cNvSpPr/>
            <p:nvPr/>
          </p:nvSpPr>
          <p:spPr>
            <a:xfrm>
              <a:off x="44415" y="5068"/>
              <a:ext cx="6471584" cy="34293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C2E5B651-BEAF-87AB-30E1-F1C8B4810046}"/>
                </a:ext>
              </a:extLst>
            </p:cNvPr>
            <p:cNvGrpSpPr/>
            <p:nvPr/>
          </p:nvGrpSpPr>
          <p:grpSpPr>
            <a:xfrm>
              <a:off x="47739" y="2534"/>
              <a:ext cx="6468260" cy="3434400"/>
              <a:chOff x="2593840" y="2259550"/>
              <a:chExt cx="6468260" cy="3434400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63F99F45-A916-C2D7-5F65-4CD4F64B9C47}"/>
                  </a:ext>
                </a:extLst>
              </p:cNvPr>
              <p:cNvGrpSpPr/>
              <p:nvPr/>
            </p:nvGrpSpPr>
            <p:grpSpPr>
              <a:xfrm>
                <a:off x="3734250" y="2262074"/>
                <a:ext cx="3751970" cy="3383287"/>
                <a:chOff x="1281993" y="2525"/>
                <a:chExt cx="3751970" cy="3383287"/>
              </a:xfrm>
            </p:grpSpPr>
            <p:pic>
              <p:nvPicPr>
                <p:cNvPr id="4" name="Picture 3">
                  <a:extLst>
                    <a:ext uri="{FF2B5EF4-FFF2-40B4-BE49-F238E27FC236}">
                      <a16:creationId xmlns:a16="http://schemas.microsoft.com/office/drawing/2014/main" id="{6A909147-8719-F0BC-20A1-35627322EBA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r="1445"/>
                <a:stretch/>
              </p:blipFill>
              <p:spPr>
                <a:xfrm>
                  <a:off x="1281993" y="2525"/>
                  <a:ext cx="3751970" cy="3383287"/>
                </a:xfrm>
                <a:prstGeom prst="rect">
                  <a:avLst/>
                </a:prstGeom>
              </p:spPr>
            </p:pic>
            <p:sp>
              <p:nvSpPr>
                <p:cNvPr id="14" name="Rectangle: Rounded Corners 13">
                  <a:extLst>
                    <a:ext uri="{FF2B5EF4-FFF2-40B4-BE49-F238E27FC236}">
                      <a16:creationId xmlns:a16="http://schemas.microsoft.com/office/drawing/2014/main" id="{388DAB63-4059-BDB4-85D2-3F38D7EDBDCC}"/>
                    </a:ext>
                  </a:extLst>
                </p:cNvPr>
                <p:cNvSpPr/>
                <p:nvPr/>
              </p:nvSpPr>
              <p:spPr>
                <a:xfrm>
                  <a:off x="4564704" y="370207"/>
                  <a:ext cx="469259" cy="2392793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</p:grp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B537A3A2-3A00-0CD7-D8FD-FB22D2EE0CEB}"/>
                  </a:ext>
                </a:extLst>
              </p:cNvPr>
              <p:cNvCxnSpPr>
                <a:cxnSpLocks/>
                <a:stCxn id="80" idx="3"/>
              </p:cNvCxnSpPr>
              <p:nvPr/>
            </p:nvCxnSpPr>
            <p:spPr>
              <a:xfrm flipV="1">
                <a:off x="3749440" y="5043230"/>
                <a:ext cx="586386" cy="50073"/>
              </a:xfrm>
              <a:prstGeom prst="straightConnector1">
                <a:avLst/>
              </a:prstGeom>
              <a:ln w="12700">
                <a:solidFill>
                  <a:srgbClr val="4B68AE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80" name="Picture 79">
                <a:extLst>
                  <a:ext uri="{FF2B5EF4-FFF2-40B4-BE49-F238E27FC236}">
                    <a16:creationId xmlns:a16="http://schemas.microsoft.com/office/drawing/2014/main" id="{A0A0EFAB-9ACA-0D99-5FBF-39B59BCD58B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469" t="30477" r="27212" b="21940"/>
              <a:stretch/>
            </p:blipFill>
            <p:spPr>
              <a:xfrm>
                <a:off x="2593840" y="4606035"/>
                <a:ext cx="1155600" cy="974535"/>
              </a:xfrm>
              <a:prstGeom prst="rect">
                <a:avLst/>
              </a:prstGeom>
              <a:ln w="12700">
                <a:solidFill>
                  <a:srgbClr val="4B68AE"/>
                </a:solidFill>
              </a:ln>
            </p:spPr>
          </p:pic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561220FD-27FC-FB7F-5B1A-A6DF3412823F}"/>
                  </a:ext>
                </a:extLst>
              </p:cNvPr>
              <p:cNvCxnSpPr>
                <a:cxnSpLocks/>
                <a:stCxn id="55" idx="1"/>
              </p:cNvCxnSpPr>
              <p:nvPr/>
            </p:nvCxnSpPr>
            <p:spPr>
              <a:xfrm flipH="1" flipV="1">
                <a:off x="6916758" y="5022549"/>
                <a:ext cx="197358" cy="143672"/>
              </a:xfrm>
              <a:prstGeom prst="straightConnector1">
                <a:avLst/>
              </a:prstGeom>
              <a:ln w="12700">
                <a:solidFill>
                  <a:srgbClr val="E1F399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55" name="Picture 54">
                <a:extLst>
                  <a:ext uri="{FF2B5EF4-FFF2-40B4-BE49-F238E27FC236}">
                    <a16:creationId xmlns:a16="http://schemas.microsoft.com/office/drawing/2014/main" id="{FC5E6CD2-84F7-AC1D-6DDF-E5CB846AFB5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247" t="27787" r="20650" b="11292"/>
              <a:stretch/>
            </p:blipFill>
            <p:spPr>
              <a:xfrm>
                <a:off x="7114116" y="4703896"/>
                <a:ext cx="1155600" cy="924649"/>
              </a:xfrm>
              <a:prstGeom prst="rect">
                <a:avLst/>
              </a:prstGeom>
              <a:ln w="12700">
                <a:solidFill>
                  <a:srgbClr val="E1F399"/>
                </a:solidFill>
              </a:ln>
            </p:spPr>
          </p:pic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B9608F15-AB8A-4A5F-0EAD-CBF230CC939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030" t="25373" r="27477" b="27971"/>
              <a:stretch/>
            </p:blipFill>
            <p:spPr>
              <a:xfrm>
                <a:off x="2597038" y="3509453"/>
                <a:ext cx="1155600" cy="974565"/>
              </a:xfrm>
              <a:prstGeom prst="rect">
                <a:avLst/>
              </a:prstGeom>
              <a:ln w="12700">
                <a:solidFill>
                  <a:srgbClr val="4B68AE"/>
                </a:solidFill>
              </a:ln>
            </p:spPr>
          </p:pic>
          <p:cxnSp>
            <p:nvCxnSpPr>
              <p:cNvPr id="6" name="Straight Arrow Connector 5">
                <a:extLst>
                  <a:ext uri="{FF2B5EF4-FFF2-40B4-BE49-F238E27FC236}">
                    <a16:creationId xmlns:a16="http://schemas.microsoft.com/office/drawing/2014/main" id="{37745525-B6C0-7422-B32F-9A55BB273A7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66876" y="4251371"/>
                <a:ext cx="660475" cy="170353"/>
              </a:xfrm>
              <a:prstGeom prst="straightConnector1">
                <a:avLst/>
              </a:prstGeom>
              <a:ln w="12700">
                <a:solidFill>
                  <a:srgbClr val="4B68AE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8255D4D-40A4-6CF3-69C7-D8D9CD188669}"/>
                  </a:ext>
                </a:extLst>
              </p:cNvPr>
              <p:cNvSpPr txBox="1"/>
              <p:nvPr/>
            </p:nvSpPr>
            <p:spPr>
              <a:xfrm>
                <a:off x="2622439" y="3534852"/>
                <a:ext cx="245420" cy="1538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0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(b)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4EA363E-1065-8C43-CBEC-91502085680B}"/>
                  </a:ext>
                </a:extLst>
              </p:cNvPr>
              <p:cNvSpPr txBox="1"/>
              <p:nvPr/>
            </p:nvSpPr>
            <p:spPr>
              <a:xfrm>
                <a:off x="7047342" y="4651533"/>
                <a:ext cx="355612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(f)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CD18E30-5B91-A4BA-7051-592884AC7E5E}"/>
                  </a:ext>
                </a:extLst>
              </p:cNvPr>
              <p:cNvSpPr txBox="1"/>
              <p:nvPr/>
            </p:nvSpPr>
            <p:spPr>
              <a:xfrm>
                <a:off x="2609774" y="4629629"/>
                <a:ext cx="245420" cy="1538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0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(c)</a:t>
                </a:r>
              </a:p>
            </p:txBody>
          </p:sp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503DED02-DA8C-B3FD-1323-E35F1FBDB67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83251" t="7142" r="2249" b="16029"/>
              <a:stretch/>
            </p:blipFill>
            <p:spPr>
              <a:xfrm>
                <a:off x="8313046" y="2259550"/>
                <a:ext cx="749054" cy="3434400"/>
              </a:xfrm>
              <a:prstGeom prst="rect">
                <a:avLst/>
              </a:prstGeom>
            </p:spPr>
          </p:pic>
          <p:cxnSp>
            <p:nvCxnSpPr>
              <p:cNvPr id="7" name="Straight Arrow Connector 6">
                <a:extLst>
                  <a:ext uri="{FF2B5EF4-FFF2-40B4-BE49-F238E27FC236}">
                    <a16:creationId xmlns:a16="http://schemas.microsoft.com/office/drawing/2014/main" id="{13DC8449-A2A2-B1D9-2746-9BDFA3DBBC6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45432" y="2922567"/>
                <a:ext cx="1445250" cy="220426"/>
              </a:xfrm>
              <a:prstGeom prst="straightConnector1">
                <a:avLst/>
              </a:prstGeom>
              <a:ln w="12700">
                <a:solidFill>
                  <a:srgbClr val="8FD2A4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51" name="Picture 50">
                <a:extLst>
                  <a:ext uri="{FF2B5EF4-FFF2-40B4-BE49-F238E27FC236}">
                    <a16:creationId xmlns:a16="http://schemas.microsoft.com/office/drawing/2014/main" id="{B9FAD388-B036-441C-CB97-74199FC223D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986" t="14727" r="14676" b="11611"/>
              <a:stretch/>
            </p:blipFill>
            <p:spPr>
              <a:xfrm>
                <a:off x="2607866" y="2454962"/>
                <a:ext cx="1159010" cy="962384"/>
              </a:xfrm>
              <a:prstGeom prst="rect">
                <a:avLst/>
              </a:prstGeom>
              <a:ln w="12700">
                <a:solidFill>
                  <a:srgbClr val="8FD2A4"/>
                </a:solidFill>
              </a:ln>
            </p:spPr>
          </p:pic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2B62596-582A-284C-EFD3-DC6D5540DFA2}"/>
                  </a:ext>
                </a:extLst>
              </p:cNvPr>
              <p:cNvSpPr txBox="1"/>
              <p:nvPr/>
            </p:nvSpPr>
            <p:spPr>
              <a:xfrm>
                <a:off x="2636677" y="2478557"/>
                <a:ext cx="235595" cy="1538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0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(a)</a:t>
                </a: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76593047-6960-25D2-9D86-9124785FCF24}"/>
                  </a:ext>
                </a:extLst>
              </p:cNvPr>
              <p:cNvSpPr/>
              <p:nvPr/>
            </p:nvSpPr>
            <p:spPr>
              <a:xfrm>
                <a:off x="8362627" y="2323845"/>
                <a:ext cx="648706" cy="20955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>
                    <a:solidFill>
                      <a:srgbClr val="555555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Datasets</a:t>
                </a:r>
                <a:endParaRPr lang="en-DE" sz="1000" dirty="0">
                  <a:solidFill>
                    <a:srgbClr val="55555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8FB73E4C-3B0C-266F-262E-4F416A42EA45}"/>
                  </a:ext>
                </a:extLst>
              </p:cNvPr>
              <p:cNvCxnSpPr>
                <a:cxnSpLocks/>
                <a:stCxn id="63" idx="3"/>
              </p:cNvCxnSpPr>
              <p:nvPr/>
            </p:nvCxnSpPr>
            <p:spPr>
              <a:xfrm flipH="1">
                <a:off x="6903934" y="3049354"/>
                <a:ext cx="199437" cy="766683"/>
              </a:xfrm>
              <a:prstGeom prst="straightConnector1">
                <a:avLst/>
              </a:prstGeom>
              <a:ln w="12700">
                <a:solidFill>
                  <a:srgbClr val="F99152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63" name="Picture 62">
                <a:extLst>
                  <a:ext uri="{FF2B5EF4-FFF2-40B4-BE49-F238E27FC236}">
                    <a16:creationId xmlns:a16="http://schemas.microsoft.com/office/drawing/2014/main" id="{CAB19CEE-B28F-1ACE-77C1-4297E0C441A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552" t="15564" r="27671" b="29245"/>
              <a:stretch/>
            </p:blipFill>
            <p:spPr>
              <a:xfrm rot="10800000">
                <a:off x="7103371" y="2515208"/>
                <a:ext cx="1155600" cy="1068292"/>
              </a:xfrm>
              <a:prstGeom prst="rect">
                <a:avLst/>
              </a:prstGeom>
              <a:ln w="12700">
                <a:solidFill>
                  <a:srgbClr val="F99152"/>
                </a:solidFill>
              </a:ln>
            </p:spPr>
          </p:pic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B4D0C69-F475-4CAA-D9A3-3F43984437B0}"/>
                  </a:ext>
                </a:extLst>
              </p:cNvPr>
              <p:cNvSpPr txBox="1"/>
              <p:nvPr/>
            </p:nvSpPr>
            <p:spPr>
              <a:xfrm>
                <a:off x="7047342" y="2489178"/>
                <a:ext cx="355612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(d)</a:t>
                </a:r>
              </a:p>
            </p:txBody>
          </p: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8A33439B-990A-22E2-A48A-8E736C11336F}"/>
                  </a:ext>
                </a:extLst>
              </p:cNvPr>
              <p:cNvCxnSpPr>
                <a:cxnSpLocks/>
                <a:stCxn id="9" idx="1"/>
              </p:cNvCxnSpPr>
              <p:nvPr/>
            </p:nvCxnSpPr>
            <p:spPr>
              <a:xfrm flipH="1">
                <a:off x="5890857" y="4142751"/>
                <a:ext cx="1222743" cy="847575"/>
              </a:xfrm>
              <a:prstGeom prst="straightConnector1">
                <a:avLst/>
              </a:prstGeom>
              <a:ln w="12700">
                <a:solidFill>
                  <a:srgbClr val="DE4C4B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A4F1C5A4-DB9C-FF33-5F7A-101DB085CF2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/>
              <a:srcRect l="22642" t="12326" r="19751" b="11731"/>
              <a:stretch/>
            </p:blipFill>
            <p:spPr>
              <a:xfrm>
                <a:off x="7113600" y="3667295"/>
                <a:ext cx="1155600" cy="950911"/>
              </a:xfrm>
              <a:prstGeom prst="rect">
                <a:avLst/>
              </a:prstGeom>
              <a:ln w="12700">
                <a:solidFill>
                  <a:srgbClr val="DE4C4B"/>
                </a:solidFill>
              </a:ln>
            </p:spPr>
          </p:pic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D0374CA-9953-69F1-3645-EC4FB9D63722}"/>
                  </a:ext>
                </a:extLst>
              </p:cNvPr>
              <p:cNvSpPr txBox="1"/>
              <p:nvPr/>
            </p:nvSpPr>
            <p:spPr>
              <a:xfrm>
                <a:off x="7047342" y="3615310"/>
                <a:ext cx="355612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(e)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45764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48391"/>
            <a:ext cx="6516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48391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B44C9BC-E4EE-6CF5-B2B6-CBE198331B81}"/>
              </a:ext>
            </a:extLst>
          </p:cNvPr>
          <p:cNvSpPr/>
          <p:nvPr/>
        </p:nvSpPr>
        <p:spPr>
          <a:xfrm>
            <a:off x="146015" y="2534"/>
            <a:ext cx="6471584" cy="342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C2E5B651-BEAF-87AB-30E1-F1C8B4810046}"/>
              </a:ext>
            </a:extLst>
          </p:cNvPr>
          <p:cNvGrpSpPr/>
          <p:nvPr/>
        </p:nvGrpSpPr>
        <p:grpSpPr>
          <a:xfrm>
            <a:off x="149339" y="0"/>
            <a:ext cx="6468260" cy="3434400"/>
            <a:chOff x="2593840" y="2259550"/>
            <a:chExt cx="6468260" cy="3434400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388DAB63-4059-BDB4-85D2-3F38D7EDBDCC}"/>
                </a:ext>
              </a:extLst>
            </p:cNvPr>
            <p:cNvSpPr/>
            <p:nvPr/>
          </p:nvSpPr>
          <p:spPr>
            <a:xfrm>
              <a:off x="7016961" y="2629756"/>
              <a:ext cx="469259" cy="2392793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B537A3A2-3A00-0CD7-D8FD-FB22D2EE0CEB}"/>
                </a:ext>
              </a:extLst>
            </p:cNvPr>
            <p:cNvCxnSpPr>
              <a:cxnSpLocks/>
              <a:stCxn id="80" idx="3"/>
            </p:cNvCxnSpPr>
            <p:nvPr/>
          </p:nvCxnSpPr>
          <p:spPr>
            <a:xfrm flipV="1">
              <a:off x="3749440" y="5043230"/>
              <a:ext cx="586386" cy="50073"/>
            </a:xfrm>
            <a:prstGeom prst="straightConnector1">
              <a:avLst/>
            </a:prstGeom>
            <a:ln w="12700">
              <a:solidFill>
                <a:srgbClr val="4B68AE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A0A0EFAB-9ACA-0D99-5FBF-39B59BCD58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69" t="30477" r="27212" b="21940"/>
            <a:stretch/>
          </p:blipFill>
          <p:spPr>
            <a:xfrm>
              <a:off x="2593840" y="4606035"/>
              <a:ext cx="1155600" cy="974535"/>
            </a:xfrm>
            <a:prstGeom prst="rect">
              <a:avLst/>
            </a:prstGeom>
            <a:ln w="12700">
              <a:solidFill>
                <a:srgbClr val="4B68AE"/>
              </a:solidFill>
            </a:ln>
          </p:spPr>
        </p:pic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561220FD-27FC-FB7F-5B1A-A6DF3412823F}"/>
                </a:ext>
              </a:extLst>
            </p:cNvPr>
            <p:cNvCxnSpPr>
              <a:cxnSpLocks/>
              <a:stCxn id="55" idx="1"/>
            </p:cNvCxnSpPr>
            <p:nvPr/>
          </p:nvCxnSpPr>
          <p:spPr>
            <a:xfrm flipH="1" flipV="1">
              <a:off x="6916758" y="5022549"/>
              <a:ext cx="197358" cy="143672"/>
            </a:xfrm>
            <a:prstGeom prst="straightConnector1">
              <a:avLst/>
            </a:prstGeom>
            <a:ln w="12700">
              <a:solidFill>
                <a:srgbClr val="E1F399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FC5E6CD2-84F7-AC1D-6DDF-E5CB846AFB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247" t="27787" r="20650" b="11292"/>
            <a:stretch/>
          </p:blipFill>
          <p:spPr>
            <a:xfrm>
              <a:off x="7114116" y="4703896"/>
              <a:ext cx="1155600" cy="924649"/>
            </a:xfrm>
            <a:prstGeom prst="rect">
              <a:avLst/>
            </a:prstGeom>
            <a:ln w="12700">
              <a:solidFill>
                <a:srgbClr val="E1F399"/>
              </a:solidFill>
            </a:ln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9608F15-AB8A-4A5F-0EAD-CBF230CC93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030" t="25373" r="27477" b="27971"/>
            <a:stretch/>
          </p:blipFill>
          <p:spPr>
            <a:xfrm>
              <a:off x="2597038" y="3509453"/>
              <a:ext cx="1155600" cy="974565"/>
            </a:xfrm>
            <a:prstGeom prst="rect">
              <a:avLst/>
            </a:prstGeom>
            <a:ln w="12700">
              <a:solidFill>
                <a:srgbClr val="4B68AE"/>
              </a:solidFill>
            </a:ln>
          </p:spPr>
        </p:pic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37745525-B6C0-7422-B32F-9A55BB273A78}"/>
                </a:ext>
              </a:extLst>
            </p:cNvPr>
            <p:cNvCxnSpPr>
              <a:cxnSpLocks/>
            </p:cNvCxnSpPr>
            <p:nvPr/>
          </p:nvCxnSpPr>
          <p:spPr>
            <a:xfrm>
              <a:off x="3766876" y="4251371"/>
              <a:ext cx="660475" cy="170353"/>
            </a:xfrm>
            <a:prstGeom prst="straightConnector1">
              <a:avLst/>
            </a:prstGeom>
            <a:ln w="12700">
              <a:solidFill>
                <a:srgbClr val="4B68AE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8255D4D-40A4-6CF3-69C7-D8D9CD188669}"/>
                </a:ext>
              </a:extLst>
            </p:cNvPr>
            <p:cNvSpPr txBox="1"/>
            <p:nvPr/>
          </p:nvSpPr>
          <p:spPr>
            <a:xfrm>
              <a:off x="2622439" y="3534852"/>
              <a:ext cx="245420" cy="1538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0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(b)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4EA363E-1065-8C43-CBEC-91502085680B}"/>
                </a:ext>
              </a:extLst>
            </p:cNvPr>
            <p:cNvSpPr txBox="1"/>
            <p:nvPr/>
          </p:nvSpPr>
          <p:spPr>
            <a:xfrm>
              <a:off x="7047342" y="4651533"/>
              <a:ext cx="35561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(f)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CD18E30-5B91-A4BA-7051-592884AC7E5E}"/>
                </a:ext>
              </a:extLst>
            </p:cNvPr>
            <p:cNvSpPr txBox="1"/>
            <p:nvPr/>
          </p:nvSpPr>
          <p:spPr>
            <a:xfrm>
              <a:off x="2609774" y="4629629"/>
              <a:ext cx="245420" cy="1538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0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(c)</a:t>
              </a: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503DED02-DA8C-B3FD-1323-E35F1FBDB6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83251" t="7142" r="2249" b="16029"/>
            <a:stretch/>
          </p:blipFill>
          <p:spPr>
            <a:xfrm>
              <a:off x="8313046" y="2259550"/>
              <a:ext cx="749054" cy="3434400"/>
            </a:xfrm>
            <a:prstGeom prst="rect">
              <a:avLst/>
            </a:prstGeom>
          </p:spPr>
        </p:pic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13DC8449-A2A2-B1D9-2746-9BDFA3DBBC6A}"/>
                </a:ext>
              </a:extLst>
            </p:cNvPr>
            <p:cNvCxnSpPr>
              <a:cxnSpLocks/>
            </p:cNvCxnSpPr>
            <p:nvPr/>
          </p:nvCxnSpPr>
          <p:spPr>
            <a:xfrm>
              <a:off x="3645432" y="2922567"/>
              <a:ext cx="1445250" cy="220426"/>
            </a:xfrm>
            <a:prstGeom prst="straightConnector1">
              <a:avLst/>
            </a:prstGeom>
            <a:ln w="12700">
              <a:solidFill>
                <a:srgbClr val="8FD2A4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B9FAD388-B036-441C-CB97-74199FC223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986" t="14727" r="14676" b="11611"/>
            <a:stretch/>
          </p:blipFill>
          <p:spPr>
            <a:xfrm>
              <a:off x="2607866" y="2454962"/>
              <a:ext cx="1159010" cy="962384"/>
            </a:xfrm>
            <a:prstGeom prst="rect">
              <a:avLst/>
            </a:prstGeom>
            <a:ln w="12700">
              <a:solidFill>
                <a:srgbClr val="8FD2A4"/>
              </a:solidFill>
            </a:ln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2B62596-582A-284C-EFD3-DC6D5540DFA2}"/>
                </a:ext>
              </a:extLst>
            </p:cNvPr>
            <p:cNvSpPr txBox="1"/>
            <p:nvPr/>
          </p:nvSpPr>
          <p:spPr>
            <a:xfrm>
              <a:off x="2636677" y="2478557"/>
              <a:ext cx="235595" cy="1538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0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(a)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6593047-6960-25D2-9D86-9124785FCF24}"/>
                </a:ext>
              </a:extLst>
            </p:cNvPr>
            <p:cNvSpPr/>
            <p:nvPr/>
          </p:nvSpPr>
          <p:spPr>
            <a:xfrm>
              <a:off x="8362627" y="2323845"/>
              <a:ext cx="648706" cy="2095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rgbClr val="55555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Datasets</a:t>
              </a:r>
              <a:endParaRPr lang="en-DE" sz="1000" dirty="0">
                <a:solidFill>
                  <a:srgbClr val="555555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8FB73E4C-3B0C-266F-262E-4F416A42EA45}"/>
                </a:ext>
              </a:extLst>
            </p:cNvPr>
            <p:cNvCxnSpPr>
              <a:cxnSpLocks/>
              <a:stCxn id="63" idx="3"/>
            </p:cNvCxnSpPr>
            <p:nvPr/>
          </p:nvCxnSpPr>
          <p:spPr>
            <a:xfrm flipH="1">
              <a:off x="6903934" y="3049354"/>
              <a:ext cx="199437" cy="766683"/>
            </a:xfrm>
            <a:prstGeom prst="straightConnector1">
              <a:avLst/>
            </a:prstGeom>
            <a:ln w="12700">
              <a:solidFill>
                <a:srgbClr val="F99152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CAB19CEE-B28F-1ACE-77C1-4297E0C441A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552" t="15564" r="27671" b="29245"/>
            <a:stretch/>
          </p:blipFill>
          <p:spPr>
            <a:xfrm rot="10800000">
              <a:off x="7103371" y="2515208"/>
              <a:ext cx="1155600" cy="1068292"/>
            </a:xfrm>
            <a:prstGeom prst="rect">
              <a:avLst/>
            </a:prstGeom>
            <a:ln w="12700">
              <a:solidFill>
                <a:srgbClr val="F99152"/>
              </a:solidFill>
            </a:ln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B4D0C69-F475-4CAA-D9A3-3F43984437B0}"/>
                </a:ext>
              </a:extLst>
            </p:cNvPr>
            <p:cNvSpPr txBox="1"/>
            <p:nvPr/>
          </p:nvSpPr>
          <p:spPr>
            <a:xfrm>
              <a:off x="7047342" y="2489178"/>
              <a:ext cx="35561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(d)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8A33439B-990A-22E2-A48A-8E736C11336F}"/>
                </a:ext>
              </a:extLst>
            </p:cNvPr>
            <p:cNvCxnSpPr>
              <a:cxnSpLocks/>
              <a:stCxn id="9" idx="1"/>
            </p:cNvCxnSpPr>
            <p:nvPr/>
          </p:nvCxnSpPr>
          <p:spPr>
            <a:xfrm flipH="1">
              <a:off x="5890857" y="4142751"/>
              <a:ext cx="1222743" cy="847575"/>
            </a:xfrm>
            <a:prstGeom prst="straightConnector1">
              <a:avLst/>
            </a:prstGeom>
            <a:ln w="12700">
              <a:solidFill>
                <a:srgbClr val="DE4C4B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4F1C5A4-DB9C-FF33-5F7A-101DB085CF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22642" t="12326" r="19751" b="11731"/>
            <a:stretch/>
          </p:blipFill>
          <p:spPr>
            <a:xfrm>
              <a:off x="7113600" y="3667295"/>
              <a:ext cx="1155600" cy="950911"/>
            </a:xfrm>
            <a:prstGeom prst="rect">
              <a:avLst/>
            </a:prstGeom>
            <a:ln w="12700">
              <a:solidFill>
                <a:srgbClr val="DE4C4B"/>
              </a:solidFill>
            </a:ln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D0374CA-9953-69F1-3645-EC4FB9D63722}"/>
                </a:ext>
              </a:extLst>
            </p:cNvPr>
            <p:cNvSpPr txBox="1"/>
            <p:nvPr/>
          </p:nvSpPr>
          <p:spPr>
            <a:xfrm>
              <a:off x="7047342" y="3615310"/>
              <a:ext cx="35561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(e)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406477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38866"/>
            <a:ext cx="64728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3886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55673DF-F931-0312-394E-899078F503A3}"/>
              </a:ext>
            </a:extLst>
          </p:cNvPr>
          <p:cNvSpPr/>
          <p:nvPr/>
        </p:nvSpPr>
        <p:spPr>
          <a:xfrm>
            <a:off x="27399" y="0"/>
            <a:ext cx="6440400" cy="37805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74A1ECE0-AE62-2D8B-6CA2-F02803B46AC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2337" t="8373" r="16052" b="4454"/>
          <a:stretch/>
        </p:blipFill>
        <p:spPr>
          <a:xfrm>
            <a:off x="638884" y="317100"/>
            <a:ext cx="4851716" cy="3295715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D9614F43-C836-424A-0D66-B9023AF8361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3862" r="10000"/>
          <a:stretch/>
        </p:blipFill>
        <p:spPr>
          <a:xfrm>
            <a:off x="5573914" y="0"/>
            <a:ext cx="415881" cy="378059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5A69FE9-4DC8-1C79-EAF2-0028BCB34542}"/>
              </a:ext>
            </a:extLst>
          </p:cNvPr>
          <p:cNvSpPr txBox="1"/>
          <p:nvPr/>
        </p:nvSpPr>
        <p:spPr>
          <a:xfrm>
            <a:off x="23615" y="373679"/>
            <a:ext cx="69480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Anatomical</a:t>
            </a:r>
            <a:endParaRPr lang="en-DE" sz="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E839A7B-A247-327F-1D77-8715B2184C80}"/>
              </a:ext>
            </a:extLst>
          </p:cNvPr>
          <p:cNvSpPr txBox="1"/>
          <p:nvPr/>
        </p:nvSpPr>
        <p:spPr>
          <a:xfrm>
            <a:off x="23615" y="658741"/>
            <a:ext cx="69480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Functional</a:t>
            </a:r>
            <a:endParaRPr lang="en-DE" sz="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732F276-0A2C-9A27-B920-EBC7F07578FD}"/>
              </a:ext>
            </a:extLst>
          </p:cNvPr>
          <p:cNvSpPr txBox="1"/>
          <p:nvPr/>
        </p:nvSpPr>
        <p:spPr>
          <a:xfrm>
            <a:off x="23615" y="961250"/>
            <a:ext cx="69480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Structural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E306FDE-9E9A-1B07-098E-13D09CFC4AB9}"/>
              </a:ext>
            </a:extLst>
          </p:cNvPr>
          <p:cNvSpPr txBox="1"/>
          <p:nvPr/>
        </p:nvSpPr>
        <p:spPr>
          <a:xfrm>
            <a:off x="1990009" y="42772"/>
            <a:ext cx="269211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GB" sz="1000" b="1">
                <a:latin typeface="Times New Roman" panose="02020603050405020304" pitchFamily="18" charset="0"/>
                <a:cs typeface="Times New Roman" panose="02020603050405020304" pitchFamily="18" charset="0"/>
              </a:rPr>
              <a:t>a) Fleiss kappa score: inter-rater reliability</a:t>
            </a:r>
            <a:endParaRPr lang="en-DE" sz="1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3545C82-201B-2433-6F0A-4703DE812633}"/>
              </a:ext>
            </a:extLst>
          </p:cNvPr>
          <p:cNvSpPr txBox="1"/>
          <p:nvPr/>
        </p:nvSpPr>
        <p:spPr>
          <a:xfrm>
            <a:off x="8092" y="2198216"/>
            <a:ext cx="69480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Anatomical</a:t>
            </a:r>
            <a:endParaRPr lang="en-DE" sz="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7FCC24A-CBEE-7CE2-50EC-511B91385F6B}"/>
              </a:ext>
            </a:extLst>
          </p:cNvPr>
          <p:cNvSpPr txBox="1"/>
          <p:nvPr/>
        </p:nvSpPr>
        <p:spPr>
          <a:xfrm>
            <a:off x="8092" y="2483278"/>
            <a:ext cx="69480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Functional</a:t>
            </a:r>
            <a:endParaRPr lang="en-DE" sz="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0D9CC3D-D52F-A9C8-0762-DF88B7C3E5F4}"/>
              </a:ext>
            </a:extLst>
          </p:cNvPr>
          <p:cNvSpPr txBox="1"/>
          <p:nvPr/>
        </p:nvSpPr>
        <p:spPr>
          <a:xfrm>
            <a:off x="8092" y="2785787"/>
            <a:ext cx="69480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Structural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0E1D9BF-133D-B985-ECC1-3C072A42F0B9}"/>
              </a:ext>
            </a:extLst>
          </p:cNvPr>
          <p:cNvGrpSpPr/>
          <p:nvPr/>
        </p:nvGrpSpPr>
        <p:grpSpPr>
          <a:xfrm>
            <a:off x="6092162" y="265784"/>
            <a:ext cx="377373" cy="1010609"/>
            <a:chOff x="6373729" y="278485"/>
            <a:chExt cx="377373" cy="1010609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7EBFBAE-5BC5-8114-6F57-1FF51A39B8CE}"/>
                </a:ext>
              </a:extLst>
            </p:cNvPr>
            <p:cNvSpPr/>
            <p:nvPr/>
          </p:nvSpPr>
          <p:spPr>
            <a:xfrm>
              <a:off x="6383254" y="331489"/>
              <a:ext cx="89545" cy="895350"/>
            </a:xfrm>
            <a:prstGeom prst="rect">
              <a:avLst/>
            </a:prstGeom>
            <a:gradFill>
              <a:gsLst>
                <a:gs pos="0">
                  <a:srgbClr val="0A1D58"/>
                </a:gs>
                <a:gs pos="33000">
                  <a:srgbClr val="226DB0"/>
                </a:gs>
                <a:gs pos="66000">
                  <a:srgbClr val="B1E0B8"/>
                </a:gs>
                <a:gs pos="100000">
                  <a:srgbClr val="FEFFD7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19275C6-AF86-E62E-E611-EEA5C6D1379D}"/>
                </a:ext>
              </a:extLst>
            </p:cNvPr>
            <p:cNvSpPr txBox="1"/>
            <p:nvPr/>
          </p:nvSpPr>
          <p:spPr>
            <a:xfrm>
              <a:off x="6375465" y="278485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0.6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87AA2A8-48DE-1F9E-799C-E5A804B26D20}"/>
                </a:ext>
              </a:extLst>
            </p:cNvPr>
            <p:cNvSpPr txBox="1"/>
            <p:nvPr/>
          </p:nvSpPr>
          <p:spPr>
            <a:xfrm>
              <a:off x="6373729" y="886886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0.0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5675BA1-D680-7820-0C88-3C7C216717D0}"/>
                </a:ext>
              </a:extLst>
            </p:cNvPr>
            <p:cNvSpPr txBox="1"/>
            <p:nvPr/>
          </p:nvSpPr>
          <p:spPr>
            <a:xfrm>
              <a:off x="6373729" y="1073650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-0.2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DCD588F-976B-C7AA-3ECC-6A747F60806E}"/>
                </a:ext>
              </a:extLst>
            </p:cNvPr>
            <p:cNvSpPr txBox="1"/>
            <p:nvPr/>
          </p:nvSpPr>
          <p:spPr>
            <a:xfrm>
              <a:off x="6373729" y="683169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0.2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52E9B10-67CA-ADC0-0490-7CF0B38F7090}"/>
                </a:ext>
              </a:extLst>
            </p:cNvPr>
            <p:cNvSpPr txBox="1"/>
            <p:nvPr/>
          </p:nvSpPr>
          <p:spPr>
            <a:xfrm>
              <a:off x="6373729" y="462536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0.4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53E07B9-F14E-4A07-43C2-E38D8DCAA5BE}"/>
              </a:ext>
            </a:extLst>
          </p:cNvPr>
          <p:cNvGrpSpPr/>
          <p:nvPr/>
        </p:nvGrpSpPr>
        <p:grpSpPr>
          <a:xfrm>
            <a:off x="6092162" y="2077532"/>
            <a:ext cx="380637" cy="1026936"/>
            <a:chOff x="6370465" y="262158"/>
            <a:chExt cx="380637" cy="1026936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43BADCE6-759F-FD1E-FA09-7D0EC9AD2A80}"/>
                </a:ext>
              </a:extLst>
            </p:cNvPr>
            <p:cNvSpPr/>
            <p:nvPr/>
          </p:nvSpPr>
          <p:spPr>
            <a:xfrm>
              <a:off x="6383254" y="331489"/>
              <a:ext cx="89545" cy="895350"/>
            </a:xfrm>
            <a:prstGeom prst="rect">
              <a:avLst/>
            </a:prstGeom>
            <a:gradFill>
              <a:gsLst>
                <a:gs pos="0">
                  <a:srgbClr val="0A1D58"/>
                </a:gs>
                <a:gs pos="33000">
                  <a:srgbClr val="226DB0"/>
                </a:gs>
                <a:gs pos="66000">
                  <a:srgbClr val="B1E0B8"/>
                </a:gs>
                <a:gs pos="100000">
                  <a:srgbClr val="FEFFD7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2F453F9-65FD-8EB1-40F4-BC6739C026E3}"/>
                </a:ext>
              </a:extLst>
            </p:cNvPr>
            <p:cNvSpPr txBox="1"/>
            <p:nvPr/>
          </p:nvSpPr>
          <p:spPr>
            <a:xfrm>
              <a:off x="6375465" y="262158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0.6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687EE0E-90BD-6507-BE0C-048B1A68F9D1}"/>
                </a:ext>
              </a:extLst>
            </p:cNvPr>
            <p:cNvSpPr txBox="1"/>
            <p:nvPr/>
          </p:nvSpPr>
          <p:spPr>
            <a:xfrm>
              <a:off x="6373729" y="886886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0.1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CD498E2-D4FC-8744-9C18-2B5A811DB6E8}"/>
                </a:ext>
              </a:extLst>
            </p:cNvPr>
            <p:cNvSpPr txBox="1"/>
            <p:nvPr/>
          </p:nvSpPr>
          <p:spPr>
            <a:xfrm>
              <a:off x="6370465" y="1073650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0.0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0A354A2-36F3-09C5-0F11-CA43D922CFA8}"/>
                </a:ext>
              </a:extLst>
            </p:cNvPr>
            <p:cNvSpPr txBox="1"/>
            <p:nvPr/>
          </p:nvSpPr>
          <p:spPr>
            <a:xfrm>
              <a:off x="6373729" y="683169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0.2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6F2654D6-691C-9E17-46FA-BDA9FF842B04}"/>
                </a:ext>
              </a:extLst>
            </p:cNvPr>
            <p:cNvSpPr txBox="1"/>
            <p:nvPr/>
          </p:nvSpPr>
          <p:spPr>
            <a:xfrm>
              <a:off x="6373729" y="482132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0.4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3E5725A6-C91F-21E0-EA58-7D63E8B40575}"/>
              </a:ext>
            </a:extLst>
          </p:cNvPr>
          <p:cNvSpPr/>
          <p:nvPr/>
        </p:nvSpPr>
        <p:spPr>
          <a:xfrm>
            <a:off x="5569903" y="2130819"/>
            <a:ext cx="415881" cy="14819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621F299-1D36-076C-235A-330EE8660418}"/>
              </a:ext>
            </a:extLst>
          </p:cNvPr>
          <p:cNvSpPr/>
          <p:nvPr/>
        </p:nvSpPr>
        <p:spPr>
          <a:xfrm>
            <a:off x="5577925" y="317100"/>
            <a:ext cx="415881" cy="14819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323B7F6-9E45-9C01-2BE3-6AFDCA3CBE23}"/>
              </a:ext>
            </a:extLst>
          </p:cNvPr>
          <p:cNvSpPr txBox="1"/>
          <p:nvPr/>
        </p:nvSpPr>
        <p:spPr>
          <a:xfrm>
            <a:off x="2013295" y="1848738"/>
            <a:ext cx="2692116" cy="24622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GB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(b) F1 score: manual ratings vs. </a:t>
            </a:r>
            <a:r>
              <a:rPr lang="en-GB" sz="1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AIDAqc</a:t>
            </a:r>
            <a:endParaRPr lang="en-DE" sz="1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23226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38866"/>
            <a:ext cx="64728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3886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A69FE9-4DC8-1C79-EAF2-0028BCB34542}"/>
              </a:ext>
            </a:extLst>
          </p:cNvPr>
          <p:cNvSpPr txBox="1"/>
          <p:nvPr/>
        </p:nvSpPr>
        <p:spPr>
          <a:xfrm>
            <a:off x="10022460" y="2263827"/>
            <a:ext cx="69480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Anatomical</a:t>
            </a:r>
            <a:endParaRPr lang="en-DE" sz="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E839A7B-A247-327F-1D77-8715B2184C80}"/>
              </a:ext>
            </a:extLst>
          </p:cNvPr>
          <p:cNvSpPr txBox="1"/>
          <p:nvPr/>
        </p:nvSpPr>
        <p:spPr>
          <a:xfrm>
            <a:off x="10022460" y="2548889"/>
            <a:ext cx="69480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Functional</a:t>
            </a:r>
            <a:endParaRPr lang="en-DE" sz="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732F276-0A2C-9A27-B920-EBC7F07578FD}"/>
              </a:ext>
            </a:extLst>
          </p:cNvPr>
          <p:cNvSpPr txBox="1"/>
          <p:nvPr/>
        </p:nvSpPr>
        <p:spPr>
          <a:xfrm>
            <a:off x="10022460" y="2851398"/>
            <a:ext cx="69480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Structural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3545C82-201B-2433-6F0A-4703DE812633}"/>
              </a:ext>
            </a:extLst>
          </p:cNvPr>
          <p:cNvSpPr txBox="1"/>
          <p:nvPr/>
        </p:nvSpPr>
        <p:spPr>
          <a:xfrm>
            <a:off x="10006937" y="4088364"/>
            <a:ext cx="69480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Anatomical</a:t>
            </a:r>
            <a:endParaRPr lang="en-DE" sz="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7FCC24A-CBEE-7CE2-50EC-511B91385F6B}"/>
              </a:ext>
            </a:extLst>
          </p:cNvPr>
          <p:cNvSpPr txBox="1"/>
          <p:nvPr/>
        </p:nvSpPr>
        <p:spPr>
          <a:xfrm>
            <a:off x="10006937" y="4373426"/>
            <a:ext cx="69480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Functional</a:t>
            </a:r>
            <a:endParaRPr lang="en-DE" sz="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0D9CC3D-D52F-A9C8-0762-DF88B7C3E5F4}"/>
              </a:ext>
            </a:extLst>
          </p:cNvPr>
          <p:cNvSpPr txBox="1"/>
          <p:nvPr/>
        </p:nvSpPr>
        <p:spPr>
          <a:xfrm>
            <a:off x="10006937" y="4675935"/>
            <a:ext cx="69480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Structural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0E1D9BF-133D-B985-ECC1-3C072A42F0B9}"/>
              </a:ext>
            </a:extLst>
          </p:cNvPr>
          <p:cNvGrpSpPr/>
          <p:nvPr/>
        </p:nvGrpSpPr>
        <p:grpSpPr>
          <a:xfrm>
            <a:off x="10006937" y="773873"/>
            <a:ext cx="377373" cy="1010609"/>
            <a:chOff x="6373729" y="278485"/>
            <a:chExt cx="377373" cy="1010609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7EBFBAE-5BC5-8114-6F57-1FF51A39B8CE}"/>
                </a:ext>
              </a:extLst>
            </p:cNvPr>
            <p:cNvSpPr/>
            <p:nvPr/>
          </p:nvSpPr>
          <p:spPr>
            <a:xfrm>
              <a:off x="6383254" y="331489"/>
              <a:ext cx="89545" cy="895350"/>
            </a:xfrm>
            <a:prstGeom prst="rect">
              <a:avLst/>
            </a:prstGeom>
            <a:gradFill>
              <a:gsLst>
                <a:gs pos="0">
                  <a:srgbClr val="0A1D58"/>
                </a:gs>
                <a:gs pos="33000">
                  <a:srgbClr val="226DB0"/>
                </a:gs>
                <a:gs pos="66000">
                  <a:srgbClr val="B1E0B8"/>
                </a:gs>
                <a:gs pos="100000">
                  <a:srgbClr val="FEFFD7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19275C6-AF86-E62E-E611-EEA5C6D1379D}"/>
                </a:ext>
              </a:extLst>
            </p:cNvPr>
            <p:cNvSpPr txBox="1"/>
            <p:nvPr/>
          </p:nvSpPr>
          <p:spPr>
            <a:xfrm>
              <a:off x="6375465" y="278485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0.6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87AA2A8-48DE-1F9E-799C-E5A804B26D20}"/>
                </a:ext>
              </a:extLst>
            </p:cNvPr>
            <p:cNvSpPr txBox="1"/>
            <p:nvPr/>
          </p:nvSpPr>
          <p:spPr>
            <a:xfrm>
              <a:off x="6373729" y="886886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0.0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5675BA1-D680-7820-0C88-3C7C216717D0}"/>
                </a:ext>
              </a:extLst>
            </p:cNvPr>
            <p:cNvSpPr txBox="1"/>
            <p:nvPr/>
          </p:nvSpPr>
          <p:spPr>
            <a:xfrm>
              <a:off x="6373729" y="1073650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-0.2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DCD588F-976B-C7AA-3ECC-6A747F60806E}"/>
                </a:ext>
              </a:extLst>
            </p:cNvPr>
            <p:cNvSpPr txBox="1"/>
            <p:nvPr/>
          </p:nvSpPr>
          <p:spPr>
            <a:xfrm>
              <a:off x="6373729" y="683169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0.2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52E9B10-67CA-ADC0-0490-7CF0B38F7090}"/>
                </a:ext>
              </a:extLst>
            </p:cNvPr>
            <p:cNvSpPr txBox="1"/>
            <p:nvPr/>
          </p:nvSpPr>
          <p:spPr>
            <a:xfrm>
              <a:off x="6373729" y="462536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0.4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48" name="Graphic 47">
            <a:extLst>
              <a:ext uri="{FF2B5EF4-FFF2-40B4-BE49-F238E27FC236}">
                <a16:creationId xmlns:a16="http://schemas.microsoft.com/office/drawing/2014/main" id="{5A47FCCE-E344-58F8-2C74-20B335AE25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36" y="0"/>
            <a:ext cx="6486525" cy="165735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id="{03CD9B03-CFDC-BAF6-8299-6F64ADC1C27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923" r="26319"/>
          <a:stretch/>
        </p:blipFill>
        <p:spPr>
          <a:xfrm>
            <a:off x="83345" y="1581046"/>
            <a:ext cx="3109912" cy="15621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id="{831EF2E2-449D-FE96-60EA-2E6BE2F8024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1907" r="26035"/>
          <a:stretch/>
        </p:blipFill>
        <p:spPr>
          <a:xfrm>
            <a:off x="3228779" y="1581046"/>
            <a:ext cx="3150394" cy="1562100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id="{AC84078D-D0E9-4120-7197-55C81C85B38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81261" t="28116" r="2707" b="30909"/>
          <a:stretch/>
        </p:blipFill>
        <p:spPr>
          <a:xfrm>
            <a:off x="5783727" y="1700307"/>
            <a:ext cx="489153" cy="450626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id="{4398A033-CEE9-095D-3E7D-E3B4788F92C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81261" t="28116" r="2707" b="30909"/>
          <a:stretch/>
        </p:blipFill>
        <p:spPr>
          <a:xfrm>
            <a:off x="2653701" y="1700307"/>
            <a:ext cx="489153" cy="450626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id="{F3B9A1A3-E92C-DE60-3FEC-5B75330598C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0" y="3091154"/>
            <a:ext cx="7200900" cy="180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0262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38866"/>
            <a:ext cx="64728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3886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A69FE9-4DC8-1C79-EAF2-0028BCB34542}"/>
              </a:ext>
            </a:extLst>
          </p:cNvPr>
          <p:cNvSpPr txBox="1"/>
          <p:nvPr/>
        </p:nvSpPr>
        <p:spPr>
          <a:xfrm>
            <a:off x="10022460" y="2263827"/>
            <a:ext cx="694803" cy="21544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GB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Anatomical</a:t>
            </a:r>
            <a:endParaRPr lang="en-DE" sz="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E839A7B-A247-327F-1D77-8715B2184C80}"/>
              </a:ext>
            </a:extLst>
          </p:cNvPr>
          <p:cNvSpPr txBox="1"/>
          <p:nvPr/>
        </p:nvSpPr>
        <p:spPr>
          <a:xfrm>
            <a:off x="10022460" y="2548889"/>
            <a:ext cx="694803" cy="21544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GB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Diffusion</a:t>
            </a:r>
            <a:endParaRPr lang="en-DE" sz="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732F276-0A2C-9A27-B920-EBC7F07578FD}"/>
              </a:ext>
            </a:extLst>
          </p:cNvPr>
          <p:cNvSpPr txBox="1"/>
          <p:nvPr/>
        </p:nvSpPr>
        <p:spPr>
          <a:xfrm>
            <a:off x="10022460" y="2851398"/>
            <a:ext cx="694803" cy="21544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GB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Functional</a:t>
            </a:r>
          </a:p>
        </p:txBody>
      </p:sp>
      <p:sp>
        <p:nvSpPr>
          <p:cNvPr id="416" name="TextBox 415">
            <a:extLst>
              <a:ext uri="{FF2B5EF4-FFF2-40B4-BE49-F238E27FC236}">
                <a16:creationId xmlns:a16="http://schemas.microsoft.com/office/drawing/2014/main" id="{3F45A350-4343-14E6-EAC3-F96AAC2847D3}"/>
              </a:ext>
            </a:extLst>
          </p:cNvPr>
          <p:cNvSpPr txBox="1"/>
          <p:nvPr/>
        </p:nvSpPr>
        <p:spPr>
          <a:xfrm>
            <a:off x="0" y="1309798"/>
            <a:ext cx="746489" cy="21544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GB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Anatomical</a:t>
            </a:r>
            <a:endParaRPr lang="en-DE" sz="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7" name="TextBox 416">
            <a:extLst>
              <a:ext uri="{FF2B5EF4-FFF2-40B4-BE49-F238E27FC236}">
                <a16:creationId xmlns:a16="http://schemas.microsoft.com/office/drawing/2014/main" id="{ADEAA88B-EDD2-F1E8-6F7E-D3B67DEAA520}"/>
              </a:ext>
            </a:extLst>
          </p:cNvPr>
          <p:cNvSpPr txBox="1"/>
          <p:nvPr/>
        </p:nvSpPr>
        <p:spPr>
          <a:xfrm>
            <a:off x="0" y="1485331"/>
            <a:ext cx="746489" cy="21544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GB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Diffusion</a:t>
            </a:r>
            <a:endParaRPr lang="en-DE" sz="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8" name="TextBox 417">
            <a:extLst>
              <a:ext uri="{FF2B5EF4-FFF2-40B4-BE49-F238E27FC236}">
                <a16:creationId xmlns:a16="http://schemas.microsoft.com/office/drawing/2014/main" id="{2A98EE9A-D0EF-9194-CAED-27561605DEC1}"/>
              </a:ext>
            </a:extLst>
          </p:cNvPr>
          <p:cNvSpPr txBox="1"/>
          <p:nvPr/>
        </p:nvSpPr>
        <p:spPr>
          <a:xfrm>
            <a:off x="0" y="1664017"/>
            <a:ext cx="746489" cy="21544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GB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Functional</a:t>
            </a:r>
          </a:p>
        </p:txBody>
      </p:sp>
      <p:pic>
        <p:nvPicPr>
          <p:cNvPr id="444" name="Graphic 443">
            <a:extLst>
              <a:ext uri="{FF2B5EF4-FFF2-40B4-BE49-F238E27FC236}">
                <a16:creationId xmlns:a16="http://schemas.microsoft.com/office/drawing/2014/main" id="{77E5E146-9035-6B3D-2496-802F2F2DB0D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2537" t="9934" r="19309" b="12374"/>
          <a:stretch/>
        </p:blipFill>
        <p:spPr>
          <a:xfrm>
            <a:off x="694802" y="1294420"/>
            <a:ext cx="5215057" cy="1117435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EE083124-6016-DC1F-99E4-54109CD765D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2332" t="1" r="11095" b="7317"/>
          <a:stretch/>
        </p:blipFill>
        <p:spPr>
          <a:xfrm>
            <a:off x="659427" y="111093"/>
            <a:ext cx="5250433" cy="1200616"/>
          </a:xfrm>
          <a:prstGeom prst="rect">
            <a:avLst/>
          </a:prstGeom>
        </p:spPr>
      </p:pic>
      <p:sp>
        <p:nvSpPr>
          <p:cNvPr id="413" name="TextBox 412">
            <a:extLst>
              <a:ext uri="{FF2B5EF4-FFF2-40B4-BE49-F238E27FC236}">
                <a16:creationId xmlns:a16="http://schemas.microsoft.com/office/drawing/2014/main" id="{784331C8-3C95-2B45-A5BB-027776D763B8}"/>
              </a:ext>
            </a:extLst>
          </p:cNvPr>
          <p:cNvSpPr txBox="1"/>
          <p:nvPr/>
        </p:nvSpPr>
        <p:spPr>
          <a:xfrm>
            <a:off x="0" y="203861"/>
            <a:ext cx="694803" cy="17805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GB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Anatomical</a:t>
            </a:r>
            <a:endParaRPr lang="en-DE" sz="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4" name="TextBox 413">
            <a:extLst>
              <a:ext uri="{FF2B5EF4-FFF2-40B4-BE49-F238E27FC236}">
                <a16:creationId xmlns:a16="http://schemas.microsoft.com/office/drawing/2014/main" id="{0F4A1AF1-D69C-0476-C8E8-92DEF924F4BF}"/>
              </a:ext>
            </a:extLst>
          </p:cNvPr>
          <p:cNvSpPr txBox="1"/>
          <p:nvPr/>
        </p:nvSpPr>
        <p:spPr>
          <a:xfrm>
            <a:off x="0" y="379394"/>
            <a:ext cx="694803" cy="17805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GB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Diffusion</a:t>
            </a:r>
            <a:endParaRPr lang="en-DE" sz="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5" name="TextBox 414">
            <a:extLst>
              <a:ext uri="{FF2B5EF4-FFF2-40B4-BE49-F238E27FC236}">
                <a16:creationId xmlns:a16="http://schemas.microsoft.com/office/drawing/2014/main" id="{2BB071A2-0FC1-4848-028C-E7FFB4DC2384}"/>
              </a:ext>
            </a:extLst>
          </p:cNvPr>
          <p:cNvSpPr txBox="1"/>
          <p:nvPr/>
        </p:nvSpPr>
        <p:spPr>
          <a:xfrm>
            <a:off x="0" y="558080"/>
            <a:ext cx="694803" cy="17805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GB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Functional</a:t>
            </a:r>
          </a:p>
        </p:txBody>
      </p:sp>
      <p:sp>
        <p:nvSpPr>
          <p:cNvPr id="425" name="TextBox 424">
            <a:extLst>
              <a:ext uri="{FF2B5EF4-FFF2-40B4-BE49-F238E27FC236}">
                <a16:creationId xmlns:a16="http://schemas.microsoft.com/office/drawing/2014/main" id="{09182007-8F8A-6E5A-EB2E-DC6E70438CB0}"/>
              </a:ext>
            </a:extLst>
          </p:cNvPr>
          <p:cNvSpPr txBox="1"/>
          <p:nvPr/>
        </p:nvSpPr>
        <p:spPr>
          <a:xfrm>
            <a:off x="0" y="4660699"/>
            <a:ext cx="694803" cy="17805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GB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Anatomical</a:t>
            </a:r>
            <a:endParaRPr lang="en-DE" sz="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6" name="TextBox 425">
            <a:extLst>
              <a:ext uri="{FF2B5EF4-FFF2-40B4-BE49-F238E27FC236}">
                <a16:creationId xmlns:a16="http://schemas.microsoft.com/office/drawing/2014/main" id="{1123C130-7DFA-3C57-821B-C33371D8AD6D}"/>
              </a:ext>
            </a:extLst>
          </p:cNvPr>
          <p:cNvSpPr txBox="1"/>
          <p:nvPr/>
        </p:nvSpPr>
        <p:spPr>
          <a:xfrm>
            <a:off x="0" y="4845024"/>
            <a:ext cx="694803" cy="17805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GB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Diffusion</a:t>
            </a:r>
            <a:endParaRPr lang="en-DE" sz="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7" name="TextBox 426">
            <a:extLst>
              <a:ext uri="{FF2B5EF4-FFF2-40B4-BE49-F238E27FC236}">
                <a16:creationId xmlns:a16="http://schemas.microsoft.com/office/drawing/2014/main" id="{D37D005D-3EBF-2D45-1944-26BF7E39AFA6}"/>
              </a:ext>
            </a:extLst>
          </p:cNvPr>
          <p:cNvSpPr txBox="1"/>
          <p:nvPr/>
        </p:nvSpPr>
        <p:spPr>
          <a:xfrm>
            <a:off x="0" y="5014918"/>
            <a:ext cx="694803" cy="17805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GB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Functional</a:t>
            </a:r>
          </a:p>
        </p:txBody>
      </p:sp>
      <p:sp>
        <p:nvSpPr>
          <p:cNvPr id="434" name="Rectangle 433">
            <a:extLst>
              <a:ext uri="{FF2B5EF4-FFF2-40B4-BE49-F238E27FC236}">
                <a16:creationId xmlns:a16="http://schemas.microsoft.com/office/drawing/2014/main" id="{6DBFA12E-DAD7-3050-4650-9330BE6CD631}"/>
              </a:ext>
            </a:extLst>
          </p:cNvPr>
          <p:cNvSpPr/>
          <p:nvPr/>
        </p:nvSpPr>
        <p:spPr>
          <a:xfrm>
            <a:off x="5458388" y="131143"/>
            <a:ext cx="45719" cy="7507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5" name="Rectangle 434">
            <a:extLst>
              <a:ext uri="{FF2B5EF4-FFF2-40B4-BE49-F238E27FC236}">
                <a16:creationId xmlns:a16="http://schemas.microsoft.com/office/drawing/2014/main" id="{5600F1D0-AB41-2019-BEA4-6608AC8322AD}"/>
              </a:ext>
            </a:extLst>
          </p:cNvPr>
          <p:cNvSpPr/>
          <p:nvPr/>
        </p:nvSpPr>
        <p:spPr>
          <a:xfrm>
            <a:off x="5469819" y="1217701"/>
            <a:ext cx="45719" cy="7507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0E1D9BF-133D-B985-ECC1-3C072A42F0B9}"/>
              </a:ext>
            </a:extLst>
          </p:cNvPr>
          <p:cNvGrpSpPr/>
          <p:nvPr/>
        </p:nvGrpSpPr>
        <p:grpSpPr>
          <a:xfrm>
            <a:off x="6064030" y="169155"/>
            <a:ext cx="367281" cy="587958"/>
            <a:chOff x="6373729" y="278485"/>
            <a:chExt cx="377373" cy="1010609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7EBFBAE-5BC5-8114-6F57-1FF51A39B8CE}"/>
                </a:ext>
              </a:extLst>
            </p:cNvPr>
            <p:cNvSpPr/>
            <p:nvPr/>
          </p:nvSpPr>
          <p:spPr>
            <a:xfrm>
              <a:off x="6383254" y="331489"/>
              <a:ext cx="89545" cy="895350"/>
            </a:xfrm>
            <a:prstGeom prst="rect">
              <a:avLst/>
            </a:prstGeom>
            <a:gradFill>
              <a:gsLst>
                <a:gs pos="0">
                  <a:srgbClr val="0A1D58"/>
                </a:gs>
                <a:gs pos="33000">
                  <a:srgbClr val="226DB0"/>
                </a:gs>
                <a:gs pos="66000">
                  <a:srgbClr val="B1E0B8"/>
                </a:gs>
                <a:gs pos="100000">
                  <a:srgbClr val="FEFFD7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19275C6-AF86-E62E-E611-EEA5C6D1379D}"/>
                </a:ext>
              </a:extLst>
            </p:cNvPr>
            <p:cNvSpPr txBox="1"/>
            <p:nvPr/>
          </p:nvSpPr>
          <p:spPr>
            <a:xfrm>
              <a:off x="6375465" y="278485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0.6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87AA2A8-48DE-1F9E-799C-E5A804B26D20}"/>
                </a:ext>
              </a:extLst>
            </p:cNvPr>
            <p:cNvSpPr txBox="1"/>
            <p:nvPr/>
          </p:nvSpPr>
          <p:spPr>
            <a:xfrm>
              <a:off x="6373729" y="886886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0.0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5675BA1-D680-7820-0C88-3C7C216717D0}"/>
                </a:ext>
              </a:extLst>
            </p:cNvPr>
            <p:cNvSpPr txBox="1"/>
            <p:nvPr/>
          </p:nvSpPr>
          <p:spPr>
            <a:xfrm>
              <a:off x="6373729" y="1073650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-0.2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DCD588F-976B-C7AA-3ECC-6A747F60806E}"/>
                </a:ext>
              </a:extLst>
            </p:cNvPr>
            <p:cNvSpPr txBox="1"/>
            <p:nvPr/>
          </p:nvSpPr>
          <p:spPr>
            <a:xfrm>
              <a:off x="6373729" y="683169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0.2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52E9B10-67CA-ADC0-0490-7CF0B38F7090}"/>
                </a:ext>
              </a:extLst>
            </p:cNvPr>
            <p:cNvSpPr txBox="1"/>
            <p:nvPr/>
          </p:nvSpPr>
          <p:spPr>
            <a:xfrm>
              <a:off x="6373729" y="462536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0.4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450" name="Graphic 449">
            <a:extLst>
              <a:ext uri="{FF2B5EF4-FFF2-40B4-BE49-F238E27FC236}">
                <a16:creationId xmlns:a16="http://schemas.microsoft.com/office/drawing/2014/main" id="{23525E5A-0377-C3D6-B9D6-84E830F0C48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12332" t="8647" r="18926" b="11895"/>
          <a:stretch/>
        </p:blipFill>
        <p:spPr>
          <a:xfrm>
            <a:off x="659426" y="4660699"/>
            <a:ext cx="5250432" cy="1142822"/>
          </a:xfrm>
          <a:prstGeom prst="rect">
            <a:avLst/>
          </a:prstGeom>
        </p:spPr>
      </p:pic>
      <p:sp>
        <p:nvSpPr>
          <p:cNvPr id="438" name="Rectangle 437">
            <a:extLst>
              <a:ext uri="{FF2B5EF4-FFF2-40B4-BE49-F238E27FC236}">
                <a16:creationId xmlns:a16="http://schemas.microsoft.com/office/drawing/2014/main" id="{8FE9C35E-5B3A-0458-16C2-FD67F3462E1E}"/>
              </a:ext>
            </a:extLst>
          </p:cNvPr>
          <p:cNvSpPr/>
          <p:nvPr/>
        </p:nvSpPr>
        <p:spPr>
          <a:xfrm>
            <a:off x="5107799" y="4620781"/>
            <a:ext cx="45719" cy="7507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51" name="Group 450">
            <a:extLst>
              <a:ext uri="{FF2B5EF4-FFF2-40B4-BE49-F238E27FC236}">
                <a16:creationId xmlns:a16="http://schemas.microsoft.com/office/drawing/2014/main" id="{DFC594A2-1F80-0D3C-F68B-20B02B1B70D1}"/>
              </a:ext>
            </a:extLst>
          </p:cNvPr>
          <p:cNvGrpSpPr/>
          <p:nvPr/>
        </p:nvGrpSpPr>
        <p:grpSpPr>
          <a:xfrm>
            <a:off x="6064030" y="1320613"/>
            <a:ext cx="367281" cy="587958"/>
            <a:chOff x="6373729" y="278485"/>
            <a:chExt cx="377373" cy="1010609"/>
          </a:xfrm>
        </p:grpSpPr>
        <p:sp>
          <p:nvSpPr>
            <p:cNvPr id="452" name="Rectangle 451">
              <a:extLst>
                <a:ext uri="{FF2B5EF4-FFF2-40B4-BE49-F238E27FC236}">
                  <a16:creationId xmlns:a16="http://schemas.microsoft.com/office/drawing/2014/main" id="{1B00F2AB-42C7-A7D8-2DDE-D41882E4E116}"/>
                </a:ext>
              </a:extLst>
            </p:cNvPr>
            <p:cNvSpPr/>
            <p:nvPr/>
          </p:nvSpPr>
          <p:spPr>
            <a:xfrm>
              <a:off x="6383254" y="331489"/>
              <a:ext cx="89545" cy="895350"/>
            </a:xfrm>
            <a:prstGeom prst="rect">
              <a:avLst/>
            </a:prstGeom>
            <a:gradFill>
              <a:gsLst>
                <a:gs pos="0">
                  <a:srgbClr val="0A1D58"/>
                </a:gs>
                <a:gs pos="33000">
                  <a:srgbClr val="226DB0"/>
                </a:gs>
                <a:gs pos="66000">
                  <a:srgbClr val="B1E0B8"/>
                </a:gs>
                <a:gs pos="100000">
                  <a:srgbClr val="FEFFD7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453" name="TextBox 452">
              <a:extLst>
                <a:ext uri="{FF2B5EF4-FFF2-40B4-BE49-F238E27FC236}">
                  <a16:creationId xmlns:a16="http://schemas.microsoft.com/office/drawing/2014/main" id="{CF8F7B70-1159-A81F-655C-4215B061153D}"/>
                </a:ext>
              </a:extLst>
            </p:cNvPr>
            <p:cNvSpPr txBox="1"/>
            <p:nvPr/>
          </p:nvSpPr>
          <p:spPr>
            <a:xfrm>
              <a:off x="6375465" y="278485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0.6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54" name="TextBox 453">
              <a:extLst>
                <a:ext uri="{FF2B5EF4-FFF2-40B4-BE49-F238E27FC236}">
                  <a16:creationId xmlns:a16="http://schemas.microsoft.com/office/drawing/2014/main" id="{B6C2E841-628E-2D05-B417-B45BD4E58064}"/>
                </a:ext>
              </a:extLst>
            </p:cNvPr>
            <p:cNvSpPr txBox="1"/>
            <p:nvPr/>
          </p:nvSpPr>
          <p:spPr>
            <a:xfrm>
              <a:off x="6373729" y="886886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0.0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55" name="TextBox 454">
              <a:extLst>
                <a:ext uri="{FF2B5EF4-FFF2-40B4-BE49-F238E27FC236}">
                  <a16:creationId xmlns:a16="http://schemas.microsoft.com/office/drawing/2014/main" id="{5A080CEF-A38A-8B8D-309D-E90009A84C3E}"/>
                </a:ext>
              </a:extLst>
            </p:cNvPr>
            <p:cNvSpPr txBox="1"/>
            <p:nvPr/>
          </p:nvSpPr>
          <p:spPr>
            <a:xfrm>
              <a:off x="6373729" y="1073650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-0.2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56" name="TextBox 455">
              <a:extLst>
                <a:ext uri="{FF2B5EF4-FFF2-40B4-BE49-F238E27FC236}">
                  <a16:creationId xmlns:a16="http://schemas.microsoft.com/office/drawing/2014/main" id="{B612A2D9-228F-1458-6B92-FF38CD22DA42}"/>
                </a:ext>
              </a:extLst>
            </p:cNvPr>
            <p:cNvSpPr txBox="1"/>
            <p:nvPr/>
          </p:nvSpPr>
          <p:spPr>
            <a:xfrm>
              <a:off x="6373729" y="683169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0.2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57" name="TextBox 456">
              <a:extLst>
                <a:ext uri="{FF2B5EF4-FFF2-40B4-BE49-F238E27FC236}">
                  <a16:creationId xmlns:a16="http://schemas.microsoft.com/office/drawing/2014/main" id="{11F5090B-3E59-E888-3B81-3749EFE50924}"/>
                </a:ext>
              </a:extLst>
            </p:cNvPr>
            <p:cNvSpPr txBox="1"/>
            <p:nvPr/>
          </p:nvSpPr>
          <p:spPr>
            <a:xfrm>
              <a:off x="6373729" y="462536"/>
              <a:ext cx="37563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0.4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86" name="Group 485">
            <a:extLst>
              <a:ext uri="{FF2B5EF4-FFF2-40B4-BE49-F238E27FC236}">
                <a16:creationId xmlns:a16="http://schemas.microsoft.com/office/drawing/2014/main" id="{DDDE76FC-1F08-0CBF-870F-2029600C33BB}"/>
              </a:ext>
            </a:extLst>
          </p:cNvPr>
          <p:cNvGrpSpPr/>
          <p:nvPr/>
        </p:nvGrpSpPr>
        <p:grpSpPr>
          <a:xfrm>
            <a:off x="6064030" y="4684047"/>
            <a:ext cx="367281" cy="678060"/>
            <a:chOff x="6373729" y="278485"/>
            <a:chExt cx="377373" cy="1165480"/>
          </a:xfrm>
        </p:grpSpPr>
        <p:sp>
          <p:nvSpPr>
            <p:cNvPr id="487" name="Rectangle 486">
              <a:extLst>
                <a:ext uri="{FF2B5EF4-FFF2-40B4-BE49-F238E27FC236}">
                  <a16:creationId xmlns:a16="http://schemas.microsoft.com/office/drawing/2014/main" id="{50B42B87-8BC5-83A8-C47C-4115479810F7}"/>
                </a:ext>
              </a:extLst>
            </p:cNvPr>
            <p:cNvSpPr/>
            <p:nvPr/>
          </p:nvSpPr>
          <p:spPr>
            <a:xfrm>
              <a:off x="6383254" y="331489"/>
              <a:ext cx="89545" cy="895350"/>
            </a:xfrm>
            <a:prstGeom prst="rect">
              <a:avLst/>
            </a:prstGeom>
            <a:gradFill>
              <a:gsLst>
                <a:gs pos="0">
                  <a:srgbClr val="0A1D58"/>
                </a:gs>
                <a:gs pos="33000">
                  <a:srgbClr val="226DB0"/>
                </a:gs>
                <a:gs pos="66000">
                  <a:srgbClr val="B1E0B8"/>
                </a:gs>
                <a:gs pos="100000">
                  <a:srgbClr val="FEFFD7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488" name="TextBox 487">
              <a:extLst>
                <a:ext uri="{FF2B5EF4-FFF2-40B4-BE49-F238E27FC236}">
                  <a16:creationId xmlns:a16="http://schemas.microsoft.com/office/drawing/2014/main" id="{9F665A05-75FD-2B6A-3B7E-BF3C2F76D855}"/>
                </a:ext>
              </a:extLst>
            </p:cNvPr>
            <p:cNvSpPr txBox="1"/>
            <p:nvPr/>
          </p:nvSpPr>
          <p:spPr>
            <a:xfrm>
              <a:off x="6375465" y="278485"/>
              <a:ext cx="375637" cy="37031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1.0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89" name="TextBox 488">
              <a:extLst>
                <a:ext uri="{FF2B5EF4-FFF2-40B4-BE49-F238E27FC236}">
                  <a16:creationId xmlns:a16="http://schemas.microsoft.com/office/drawing/2014/main" id="{8AE5E343-E09E-1C37-5A14-71F9E93C80CA}"/>
                </a:ext>
              </a:extLst>
            </p:cNvPr>
            <p:cNvSpPr txBox="1"/>
            <p:nvPr/>
          </p:nvSpPr>
          <p:spPr>
            <a:xfrm>
              <a:off x="6373729" y="886886"/>
              <a:ext cx="375637" cy="37031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0.2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90" name="TextBox 489">
              <a:extLst>
                <a:ext uri="{FF2B5EF4-FFF2-40B4-BE49-F238E27FC236}">
                  <a16:creationId xmlns:a16="http://schemas.microsoft.com/office/drawing/2014/main" id="{0BDBDE0E-DF5E-94F9-755D-71C43C9166AE}"/>
                </a:ext>
              </a:extLst>
            </p:cNvPr>
            <p:cNvSpPr txBox="1"/>
            <p:nvPr/>
          </p:nvSpPr>
          <p:spPr>
            <a:xfrm>
              <a:off x="6373729" y="1073650"/>
              <a:ext cx="375637" cy="37031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0.0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91" name="TextBox 490">
              <a:extLst>
                <a:ext uri="{FF2B5EF4-FFF2-40B4-BE49-F238E27FC236}">
                  <a16:creationId xmlns:a16="http://schemas.microsoft.com/office/drawing/2014/main" id="{CC8E835B-BCDA-9ABC-CF9A-D7C4A96EF086}"/>
                </a:ext>
              </a:extLst>
            </p:cNvPr>
            <p:cNvSpPr txBox="1"/>
            <p:nvPr/>
          </p:nvSpPr>
          <p:spPr>
            <a:xfrm>
              <a:off x="6373729" y="683168"/>
              <a:ext cx="375637" cy="37031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0.5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92" name="TextBox 491">
              <a:extLst>
                <a:ext uri="{FF2B5EF4-FFF2-40B4-BE49-F238E27FC236}">
                  <a16:creationId xmlns:a16="http://schemas.microsoft.com/office/drawing/2014/main" id="{7C64B6F4-777A-5F11-75BA-8D07C45DFCE3}"/>
                </a:ext>
              </a:extLst>
            </p:cNvPr>
            <p:cNvSpPr txBox="1"/>
            <p:nvPr/>
          </p:nvSpPr>
          <p:spPr>
            <a:xfrm>
              <a:off x="6373729" y="462536"/>
              <a:ext cx="375637" cy="37031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0.7</a:t>
              </a:r>
              <a:endParaRPr lang="en-DE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493" name="TextBox 492">
            <a:extLst>
              <a:ext uri="{FF2B5EF4-FFF2-40B4-BE49-F238E27FC236}">
                <a16:creationId xmlns:a16="http://schemas.microsoft.com/office/drawing/2014/main" id="{D51902B6-B861-7590-7580-5BAF132B6DA8}"/>
              </a:ext>
            </a:extLst>
          </p:cNvPr>
          <p:cNvSpPr txBox="1"/>
          <p:nvPr/>
        </p:nvSpPr>
        <p:spPr>
          <a:xfrm>
            <a:off x="318826" y="24622"/>
            <a:ext cx="113344" cy="153888"/>
          </a:xfrm>
          <a:prstGeom prst="rect">
            <a:avLst/>
          </a:prstGeom>
          <a:noFill/>
          <a:ln w="28575"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</a:p>
        </p:txBody>
      </p:sp>
      <p:sp>
        <p:nvSpPr>
          <p:cNvPr id="494" name="TextBox 493">
            <a:extLst>
              <a:ext uri="{FF2B5EF4-FFF2-40B4-BE49-F238E27FC236}">
                <a16:creationId xmlns:a16="http://schemas.microsoft.com/office/drawing/2014/main" id="{13922EF4-51FA-B43B-E00A-CD3ABF0B08B3}"/>
              </a:ext>
            </a:extLst>
          </p:cNvPr>
          <p:cNvSpPr txBox="1"/>
          <p:nvPr/>
        </p:nvSpPr>
        <p:spPr>
          <a:xfrm>
            <a:off x="318826" y="1128282"/>
            <a:ext cx="113343" cy="153888"/>
          </a:xfrm>
          <a:prstGeom prst="rect">
            <a:avLst/>
          </a:prstGeom>
          <a:noFill/>
          <a:ln w="28575"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4E94FC3-665A-C867-C6AD-644E855E1AC9}"/>
              </a:ext>
            </a:extLst>
          </p:cNvPr>
          <p:cNvGrpSpPr/>
          <p:nvPr/>
        </p:nvGrpSpPr>
        <p:grpSpPr>
          <a:xfrm>
            <a:off x="0" y="3326016"/>
            <a:ext cx="6431311" cy="1336012"/>
            <a:chOff x="0" y="2244558"/>
            <a:chExt cx="6431311" cy="1336012"/>
          </a:xfrm>
        </p:grpSpPr>
        <p:pic>
          <p:nvPicPr>
            <p:cNvPr id="409" name="Graphic 408">
              <a:extLst>
                <a:ext uri="{FF2B5EF4-FFF2-40B4-BE49-F238E27FC236}">
                  <a16:creationId xmlns:a16="http://schemas.microsoft.com/office/drawing/2014/main" id="{D58C46EB-EADF-B47C-08FB-938C8888F7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l="12035" t="8919" r="19573" b="11624"/>
            <a:stretch/>
          </p:blipFill>
          <p:spPr>
            <a:xfrm>
              <a:off x="659427" y="2437748"/>
              <a:ext cx="5250432" cy="1142822"/>
            </a:xfrm>
            <a:prstGeom prst="rect">
              <a:avLst/>
            </a:prstGeom>
          </p:spPr>
        </p:pic>
        <p:sp>
          <p:nvSpPr>
            <p:cNvPr id="419" name="TextBox 418">
              <a:extLst>
                <a:ext uri="{FF2B5EF4-FFF2-40B4-BE49-F238E27FC236}">
                  <a16:creationId xmlns:a16="http://schemas.microsoft.com/office/drawing/2014/main" id="{6D5EBB7D-5F6A-E838-476B-BAD6332029B4}"/>
                </a:ext>
              </a:extLst>
            </p:cNvPr>
            <p:cNvSpPr txBox="1"/>
            <p:nvPr/>
          </p:nvSpPr>
          <p:spPr>
            <a:xfrm>
              <a:off x="0" y="2466525"/>
              <a:ext cx="694803" cy="17805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GB" sz="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Anatomical</a:t>
              </a:r>
              <a:endParaRPr lang="en-DE" sz="8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20" name="TextBox 419">
              <a:extLst>
                <a:ext uri="{FF2B5EF4-FFF2-40B4-BE49-F238E27FC236}">
                  <a16:creationId xmlns:a16="http://schemas.microsoft.com/office/drawing/2014/main" id="{3685A913-6F41-C593-E0F6-74C7F3F2DC4B}"/>
                </a:ext>
              </a:extLst>
            </p:cNvPr>
            <p:cNvSpPr txBox="1"/>
            <p:nvPr/>
          </p:nvSpPr>
          <p:spPr>
            <a:xfrm>
              <a:off x="0" y="2642058"/>
              <a:ext cx="694803" cy="17805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GB" sz="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Diffusion</a:t>
              </a:r>
              <a:endParaRPr lang="en-DE" sz="8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21" name="TextBox 420">
              <a:extLst>
                <a:ext uri="{FF2B5EF4-FFF2-40B4-BE49-F238E27FC236}">
                  <a16:creationId xmlns:a16="http://schemas.microsoft.com/office/drawing/2014/main" id="{CEB76621-B0CD-635D-15C9-1CE9DF5260F0}"/>
                </a:ext>
              </a:extLst>
            </p:cNvPr>
            <p:cNvSpPr txBox="1"/>
            <p:nvPr/>
          </p:nvSpPr>
          <p:spPr>
            <a:xfrm>
              <a:off x="0" y="2820744"/>
              <a:ext cx="694803" cy="17805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GB" sz="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Functional</a:t>
              </a:r>
            </a:p>
          </p:txBody>
        </p:sp>
        <p:sp>
          <p:nvSpPr>
            <p:cNvPr id="436" name="Rectangle 435">
              <a:extLst>
                <a:ext uri="{FF2B5EF4-FFF2-40B4-BE49-F238E27FC236}">
                  <a16:creationId xmlns:a16="http://schemas.microsoft.com/office/drawing/2014/main" id="{881E48D7-A589-69B3-ADD4-66448519AE77}"/>
                </a:ext>
              </a:extLst>
            </p:cNvPr>
            <p:cNvSpPr/>
            <p:nvPr/>
          </p:nvSpPr>
          <p:spPr>
            <a:xfrm>
              <a:off x="5129412" y="2437748"/>
              <a:ext cx="45719" cy="7507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58" name="Group 457">
              <a:extLst>
                <a:ext uri="{FF2B5EF4-FFF2-40B4-BE49-F238E27FC236}">
                  <a16:creationId xmlns:a16="http://schemas.microsoft.com/office/drawing/2014/main" id="{BA4BFE60-B24D-A94B-36A0-02346DCB9772}"/>
                </a:ext>
              </a:extLst>
            </p:cNvPr>
            <p:cNvGrpSpPr/>
            <p:nvPr/>
          </p:nvGrpSpPr>
          <p:grpSpPr>
            <a:xfrm>
              <a:off x="6064030" y="2474847"/>
              <a:ext cx="367281" cy="678060"/>
              <a:chOff x="6373729" y="278485"/>
              <a:chExt cx="377373" cy="1165480"/>
            </a:xfrm>
          </p:grpSpPr>
          <p:sp>
            <p:nvSpPr>
              <p:cNvPr id="459" name="Rectangle 458">
                <a:extLst>
                  <a:ext uri="{FF2B5EF4-FFF2-40B4-BE49-F238E27FC236}">
                    <a16:creationId xmlns:a16="http://schemas.microsoft.com/office/drawing/2014/main" id="{CC734E00-F78C-7E7E-00FB-7B86608621A6}"/>
                  </a:ext>
                </a:extLst>
              </p:cNvPr>
              <p:cNvSpPr/>
              <p:nvPr/>
            </p:nvSpPr>
            <p:spPr>
              <a:xfrm>
                <a:off x="6383254" y="331489"/>
                <a:ext cx="89545" cy="895350"/>
              </a:xfrm>
              <a:prstGeom prst="rect">
                <a:avLst/>
              </a:prstGeom>
              <a:gradFill>
                <a:gsLst>
                  <a:gs pos="0">
                    <a:srgbClr val="0A1D58"/>
                  </a:gs>
                  <a:gs pos="33000">
                    <a:srgbClr val="226DB0"/>
                  </a:gs>
                  <a:gs pos="66000">
                    <a:srgbClr val="B1E0B8"/>
                  </a:gs>
                  <a:gs pos="100000">
                    <a:srgbClr val="FEFFD7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460" name="TextBox 459">
                <a:extLst>
                  <a:ext uri="{FF2B5EF4-FFF2-40B4-BE49-F238E27FC236}">
                    <a16:creationId xmlns:a16="http://schemas.microsoft.com/office/drawing/2014/main" id="{D508E339-2D9D-8FA2-6A50-3B35C31B700E}"/>
                  </a:ext>
                </a:extLst>
              </p:cNvPr>
              <p:cNvSpPr txBox="1"/>
              <p:nvPr/>
            </p:nvSpPr>
            <p:spPr>
              <a:xfrm>
                <a:off x="6375465" y="278485"/>
                <a:ext cx="375637" cy="3703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1.0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61" name="TextBox 460">
                <a:extLst>
                  <a:ext uri="{FF2B5EF4-FFF2-40B4-BE49-F238E27FC236}">
                    <a16:creationId xmlns:a16="http://schemas.microsoft.com/office/drawing/2014/main" id="{1CE39F62-16B8-1AA8-406E-A45F51034996}"/>
                  </a:ext>
                </a:extLst>
              </p:cNvPr>
              <p:cNvSpPr txBox="1"/>
              <p:nvPr/>
            </p:nvSpPr>
            <p:spPr>
              <a:xfrm>
                <a:off x="6373729" y="886886"/>
                <a:ext cx="375637" cy="3703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0.2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62" name="TextBox 461">
                <a:extLst>
                  <a:ext uri="{FF2B5EF4-FFF2-40B4-BE49-F238E27FC236}">
                    <a16:creationId xmlns:a16="http://schemas.microsoft.com/office/drawing/2014/main" id="{BBF44B85-6F05-3DAC-0458-03AB1C5E2936}"/>
                  </a:ext>
                </a:extLst>
              </p:cNvPr>
              <p:cNvSpPr txBox="1"/>
              <p:nvPr/>
            </p:nvSpPr>
            <p:spPr>
              <a:xfrm>
                <a:off x="6373729" y="1073650"/>
                <a:ext cx="375637" cy="3703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0.0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63" name="TextBox 462">
                <a:extLst>
                  <a:ext uri="{FF2B5EF4-FFF2-40B4-BE49-F238E27FC236}">
                    <a16:creationId xmlns:a16="http://schemas.microsoft.com/office/drawing/2014/main" id="{8DA9182D-1117-106C-FFC4-8C4647E8BB3B}"/>
                  </a:ext>
                </a:extLst>
              </p:cNvPr>
              <p:cNvSpPr txBox="1"/>
              <p:nvPr/>
            </p:nvSpPr>
            <p:spPr>
              <a:xfrm>
                <a:off x="6373729" y="683168"/>
                <a:ext cx="375637" cy="3703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0.5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64" name="TextBox 463">
                <a:extLst>
                  <a:ext uri="{FF2B5EF4-FFF2-40B4-BE49-F238E27FC236}">
                    <a16:creationId xmlns:a16="http://schemas.microsoft.com/office/drawing/2014/main" id="{F1DB92D8-5BC0-8504-58E4-8BBDA3339595}"/>
                  </a:ext>
                </a:extLst>
              </p:cNvPr>
              <p:cNvSpPr txBox="1"/>
              <p:nvPr/>
            </p:nvSpPr>
            <p:spPr>
              <a:xfrm>
                <a:off x="6373729" y="462536"/>
                <a:ext cx="375637" cy="3703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0.7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495" name="TextBox 494">
              <a:extLst>
                <a:ext uri="{FF2B5EF4-FFF2-40B4-BE49-F238E27FC236}">
                  <a16:creationId xmlns:a16="http://schemas.microsoft.com/office/drawing/2014/main" id="{FD43EB87-EE44-CE6C-DEFB-1F7BCF09BF4F}"/>
                </a:ext>
              </a:extLst>
            </p:cNvPr>
            <p:cNvSpPr txBox="1"/>
            <p:nvPr/>
          </p:nvSpPr>
          <p:spPr>
            <a:xfrm>
              <a:off x="318826" y="2244558"/>
              <a:ext cx="113343" cy="153888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13E769EC-660B-D5D4-990F-E60A61003597}"/>
              </a:ext>
            </a:extLst>
          </p:cNvPr>
          <p:cNvGrpSpPr/>
          <p:nvPr/>
        </p:nvGrpSpPr>
        <p:grpSpPr>
          <a:xfrm>
            <a:off x="0" y="2176606"/>
            <a:ext cx="6431311" cy="1397888"/>
            <a:chOff x="0" y="3433906"/>
            <a:chExt cx="6431311" cy="1397888"/>
          </a:xfrm>
        </p:grpSpPr>
        <p:sp>
          <p:nvSpPr>
            <p:cNvPr id="422" name="TextBox 421">
              <a:extLst>
                <a:ext uri="{FF2B5EF4-FFF2-40B4-BE49-F238E27FC236}">
                  <a16:creationId xmlns:a16="http://schemas.microsoft.com/office/drawing/2014/main" id="{3F782D17-29BD-2069-E113-427F79692438}"/>
                </a:ext>
              </a:extLst>
            </p:cNvPr>
            <p:cNvSpPr txBox="1"/>
            <p:nvPr/>
          </p:nvSpPr>
          <p:spPr>
            <a:xfrm>
              <a:off x="0" y="3629780"/>
              <a:ext cx="694803" cy="17805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GB" sz="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Anatomical</a:t>
              </a:r>
              <a:endParaRPr lang="en-DE" sz="8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23" name="TextBox 422">
              <a:extLst>
                <a:ext uri="{FF2B5EF4-FFF2-40B4-BE49-F238E27FC236}">
                  <a16:creationId xmlns:a16="http://schemas.microsoft.com/office/drawing/2014/main" id="{CA3414B5-0CC1-19D4-5C24-93279F19BF4A}"/>
                </a:ext>
              </a:extLst>
            </p:cNvPr>
            <p:cNvSpPr txBox="1"/>
            <p:nvPr/>
          </p:nvSpPr>
          <p:spPr>
            <a:xfrm>
              <a:off x="0" y="3805313"/>
              <a:ext cx="694803" cy="17805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GB" sz="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Diffusion</a:t>
              </a:r>
              <a:endParaRPr lang="en-DE" sz="8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24" name="TextBox 423">
              <a:extLst>
                <a:ext uri="{FF2B5EF4-FFF2-40B4-BE49-F238E27FC236}">
                  <a16:creationId xmlns:a16="http://schemas.microsoft.com/office/drawing/2014/main" id="{C51DC287-EBAB-83D0-146C-9E93D7ABEECD}"/>
                </a:ext>
              </a:extLst>
            </p:cNvPr>
            <p:cNvSpPr txBox="1"/>
            <p:nvPr/>
          </p:nvSpPr>
          <p:spPr>
            <a:xfrm>
              <a:off x="0" y="3983999"/>
              <a:ext cx="694803" cy="17805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GB" sz="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Functional</a:t>
              </a:r>
            </a:p>
          </p:txBody>
        </p:sp>
        <p:pic>
          <p:nvPicPr>
            <p:cNvPr id="448" name="Graphic 447">
              <a:extLst>
                <a:ext uri="{FF2B5EF4-FFF2-40B4-BE49-F238E27FC236}">
                  <a16:creationId xmlns:a16="http://schemas.microsoft.com/office/drawing/2014/main" id="{07F289AC-F963-699C-F1C3-33F9AFE3B8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 l="12332" t="9633" r="18926" b="10909"/>
            <a:stretch/>
          </p:blipFill>
          <p:spPr>
            <a:xfrm>
              <a:off x="659427" y="3688972"/>
              <a:ext cx="5250432" cy="1142822"/>
            </a:xfrm>
            <a:prstGeom prst="rect">
              <a:avLst/>
            </a:prstGeom>
          </p:spPr>
        </p:pic>
        <p:sp>
          <p:nvSpPr>
            <p:cNvPr id="437" name="Rectangle 436">
              <a:extLst>
                <a:ext uri="{FF2B5EF4-FFF2-40B4-BE49-F238E27FC236}">
                  <a16:creationId xmlns:a16="http://schemas.microsoft.com/office/drawing/2014/main" id="{76A002D8-E6BF-A11E-8DFD-523EB38EED43}"/>
                </a:ext>
              </a:extLst>
            </p:cNvPr>
            <p:cNvSpPr/>
            <p:nvPr/>
          </p:nvSpPr>
          <p:spPr>
            <a:xfrm>
              <a:off x="5441831" y="3656704"/>
              <a:ext cx="45719" cy="7507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79" name="Group 478">
              <a:extLst>
                <a:ext uri="{FF2B5EF4-FFF2-40B4-BE49-F238E27FC236}">
                  <a16:creationId xmlns:a16="http://schemas.microsoft.com/office/drawing/2014/main" id="{D6086408-AB1F-01FC-822F-2E556D40882A}"/>
                </a:ext>
              </a:extLst>
            </p:cNvPr>
            <p:cNvGrpSpPr/>
            <p:nvPr/>
          </p:nvGrpSpPr>
          <p:grpSpPr>
            <a:xfrm>
              <a:off x="6064030" y="3676626"/>
              <a:ext cx="367281" cy="678060"/>
              <a:chOff x="6373729" y="278485"/>
              <a:chExt cx="377373" cy="1165480"/>
            </a:xfrm>
          </p:grpSpPr>
          <p:sp>
            <p:nvSpPr>
              <p:cNvPr id="480" name="Rectangle 479">
                <a:extLst>
                  <a:ext uri="{FF2B5EF4-FFF2-40B4-BE49-F238E27FC236}">
                    <a16:creationId xmlns:a16="http://schemas.microsoft.com/office/drawing/2014/main" id="{CBF56099-67B5-A5FC-A45C-8F2E5203EC7B}"/>
                  </a:ext>
                </a:extLst>
              </p:cNvPr>
              <p:cNvSpPr/>
              <p:nvPr/>
            </p:nvSpPr>
            <p:spPr>
              <a:xfrm>
                <a:off x="6383254" y="331489"/>
                <a:ext cx="89545" cy="895350"/>
              </a:xfrm>
              <a:prstGeom prst="rect">
                <a:avLst/>
              </a:prstGeom>
              <a:gradFill>
                <a:gsLst>
                  <a:gs pos="0">
                    <a:srgbClr val="0A1D58"/>
                  </a:gs>
                  <a:gs pos="33000">
                    <a:srgbClr val="226DB0"/>
                  </a:gs>
                  <a:gs pos="66000">
                    <a:srgbClr val="B1E0B8"/>
                  </a:gs>
                  <a:gs pos="100000">
                    <a:srgbClr val="FEFFD7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481" name="TextBox 480">
                <a:extLst>
                  <a:ext uri="{FF2B5EF4-FFF2-40B4-BE49-F238E27FC236}">
                    <a16:creationId xmlns:a16="http://schemas.microsoft.com/office/drawing/2014/main" id="{F330806E-60EE-DDA2-1FCD-2144EF789E63}"/>
                  </a:ext>
                </a:extLst>
              </p:cNvPr>
              <p:cNvSpPr txBox="1"/>
              <p:nvPr/>
            </p:nvSpPr>
            <p:spPr>
              <a:xfrm>
                <a:off x="6375465" y="278485"/>
                <a:ext cx="375637" cy="3703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1.0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82" name="TextBox 481">
                <a:extLst>
                  <a:ext uri="{FF2B5EF4-FFF2-40B4-BE49-F238E27FC236}">
                    <a16:creationId xmlns:a16="http://schemas.microsoft.com/office/drawing/2014/main" id="{D8FD572C-66C6-193C-E2DC-879DDE470F95}"/>
                  </a:ext>
                </a:extLst>
              </p:cNvPr>
              <p:cNvSpPr txBox="1"/>
              <p:nvPr/>
            </p:nvSpPr>
            <p:spPr>
              <a:xfrm>
                <a:off x="6373729" y="886886"/>
                <a:ext cx="375637" cy="3703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0.2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83" name="TextBox 482">
                <a:extLst>
                  <a:ext uri="{FF2B5EF4-FFF2-40B4-BE49-F238E27FC236}">
                    <a16:creationId xmlns:a16="http://schemas.microsoft.com/office/drawing/2014/main" id="{88BB2DDA-2858-F150-5864-977BCEDD2F53}"/>
                  </a:ext>
                </a:extLst>
              </p:cNvPr>
              <p:cNvSpPr txBox="1"/>
              <p:nvPr/>
            </p:nvSpPr>
            <p:spPr>
              <a:xfrm>
                <a:off x="6373729" y="1073650"/>
                <a:ext cx="375637" cy="3703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0.0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84" name="TextBox 483">
                <a:extLst>
                  <a:ext uri="{FF2B5EF4-FFF2-40B4-BE49-F238E27FC236}">
                    <a16:creationId xmlns:a16="http://schemas.microsoft.com/office/drawing/2014/main" id="{79C343ED-EE5D-87D9-40F0-EB26536C3BE3}"/>
                  </a:ext>
                </a:extLst>
              </p:cNvPr>
              <p:cNvSpPr txBox="1"/>
              <p:nvPr/>
            </p:nvSpPr>
            <p:spPr>
              <a:xfrm>
                <a:off x="6373729" y="683168"/>
                <a:ext cx="375637" cy="3703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0.5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85" name="TextBox 484">
                <a:extLst>
                  <a:ext uri="{FF2B5EF4-FFF2-40B4-BE49-F238E27FC236}">
                    <a16:creationId xmlns:a16="http://schemas.microsoft.com/office/drawing/2014/main" id="{CE65507A-6270-B40F-DF7B-44D91404E039}"/>
                  </a:ext>
                </a:extLst>
              </p:cNvPr>
              <p:cNvSpPr txBox="1"/>
              <p:nvPr/>
            </p:nvSpPr>
            <p:spPr>
              <a:xfrm>
                <a:off x="6373729" y="462536"/>
                <a:ext cx="375637" cy="3703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0.7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496" name="TextBox 495">
              <a:extLst>
                <a:ext uri="{FF2B5EF4-FFF2-40B4-BE49-F238E27FC236}">
                  <a16:creationId xmlns:a16="http://schemas.microsoft.com/office/drawing/2014/main" id="{C2194D25-8421-E599-2DD8-B219CE627EAC}"/>
                </a:ext>
              </a:extLst>
            </p:cNvPr>
            <p:cNvSpPr txBox="1"/>
            <p:nvPr/>
          </p:nvSpPr>
          <p:spPr>
            <a:xfrm>
              <a:off x="318826" y="3433906"/>
              <a:ext cx="113343" cy="153888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</a:p>
          </p:txBody>
        </p:sp>
      </p:grpSp>
      <p:sp>
        <p:nvSpPr>
          <p:cNvPr id="498" name="TextBox 497">
            <a:extLst>
              <a:ext uri="{FF2B5EF4-FFF2-40B4-BE49-F238E27FC236}">
                <a16:creationId xmlns:a16="http://schemas.microsoft.com/office/drawing/2014/main" id="{803130AF-A402-68D2-0FF8-6903C28536EE}"/>
              </a:ext>
            </a:extLst>
          </p:cNvPr>
          <p:cNvSpPr txBox="1"/>
          <p:nvPr/>
        </p:nvSpPr>
        <p:spPr>
          <a:xfrm>
            <a:off x="318826" y="4491201"/>
            <a:ext cx="113343" cy="153888"/>
          </a:xfrm>
          <a:prstGeom prst="rect">
            <a:avLst/>
          </a:prstGeom>
          <a:noFill/>
          <a:ln w="28575"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411ADF-787E-BC5B-6EEE-B5AADA5C978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0" y="5951928"/>
            <a:ext cx="6501397" cy="1761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682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48391"/>
            <a:ext cx="6516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48391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20963A4-D0E0-3032-2775-FDF0B16CEC19}"/>
              </a:ext>
            </a:extLst>
          </p:cNvPr>
          <p:cNvGrpSpPr/>
          <p:nvPr/>
        </p:nvGrpSpPr>
        <p:grpSpPr>
          <a:xfrm>
            <a:off x="37682" y="0"/>
            <a:ext cx="6440634" cy="3515886"/>
            <a:chOff x="83200" y="0"/>
            <a:chExt cx="6440634" cy="3515886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FA569877-FF59-8663-5480-3CC9144EC972}"/>
                </a:ext>
              </a:extLst>
            </p:cNvPr>
            <p:cNvSpPr/>
            <p:nvPr/>
          </p:nvSpPr>
          <p:spPr>
            <a:xfrm>
              <a:off x="83200" y="0"/>
              <a:ext cx="6440634" cy="35158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25ACDA61-5B8C-0C0E-3DDA-A2C2D8C1A32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0606" y="2086371"/>
              <a:ext cx="2478029" cy="1429515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0946A65-53BA-A293-972F-2425B24A1B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grayscl/>
            </a:blip>
            <a:srcRect l="48280" t="20707" r="5303" b="7269"/>
            <a:stretch/>
          </p:blipFill>
          <p:spPr>
            <a:xfrm>
              <a:off x="4558093" y="2244206"/>
              <a:ext cx="968759" cy="8693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993990E5-735C-2883-BE91-ACE91FF591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grayscl/>
            </a:blip>
            <a:srcRect t="20707" r="53583" b="7269"/>
            <a:stretch/>
          </p:blipFill>
          <p:spPr>
            <a:xfrm>
              <a:off x="5529801" y="2244206"/>
              <a:ext cx="968759" cy="869320"/>
            </a:xfrm>
            <a:prstGeom prst="rect">
              <a:avLst/>
            </a:prstGeom>
            <a:ln>
              <a:noFill/>
            </a:ln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D529AE6-10CD-EC91-F77A-22BEDE6256AD}"/>
                </a:ext>
              </a:extLst>
            </p:cNvPr>
            <p:cNvSpPr txBox="1"/>
            <p:nvPr/>
          </p:nvSpPr>
          <p:spPr>
            <a:xfrm>
              <a:off x="4500000" y="2933886"/>
              <a:ext cx="59253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 = 70 s </a:t>
              </a:r>
              <a:endParaRPr lang="en-US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D4D2B7E-748C-05A8-7ED9-4DB22C2AAE00}"/>
                </a:ext>
              </a:extLst>
            </p:cNvPr>
            <p:cNvSpPr txBox="1"/>
            <p:nvPr/>
          </p:nvSpPr>
          <p:spPr>
            <a:xfrm>
              <a:off x="5441377" y="2943263"/>
              <a:ext cx="675511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 = 230 s </a:t>
              </a:r>
              <a:endParaRPr lang="en-US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17" name="Picture 4" descr="Line arrow Counter clockwise curve">
              <a:extLst>
                <a:ext uri="{FF2B5EF4-FFF2-40B4-BE49-F238E27FC236}">
                  <a16:creationId xmlns:a16="http://schemas.microsoft.com/office/drawing/2014/main" id="{408026B5-BF09-5E9D-F5F3-0C45D2D11E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 bwMode="auto">
            <a:xfrm rot="975951" flipH="1">
              <a:off x="5667634" y="2423562"/>
              <a:ext cx="237447" cy="201130"/>
            </a:xfrm>
            <a:prstGeom prst="rect">
              <a:avLst/>
            </a:prstGeom>
            <a:noFill/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BA57B35-2B5A-8DF0-F3EE-8EB3E8172344}"/>
                </a:ext>
              </a:extLst>
            </p:cNvPr>
            <p:cNvSpPr txBox="1"/>
            <p:nvPr/>
          </p:nvSpPr>
          <p:spPr>
            <a:xfrm>
              <a:off x="4921700" y="1994400"/>
              <a:ext cx="1231439" cy="2463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1" b="1" dirty="0">
                  <a:solidFill>
                    <a:srgbClr val="26262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</a:t>
              </a:r>
              <a:r>
                <a:rPr lang="en-US" sz="1001" b="1">
                  <a:solidFill>
                    <a:srgbClr val="26262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e) Severe motion</a:t>
              </a:r>
              <a:endParaRPr lang="en-US" sz="1001" b="1" dirty="0">
                <a:solidFill>
                  <a:srgbClr val="262626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899A37F2-3275-9798-69FE-F777594BDC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grayscl/>
            </a:blip>
            <a:srcRect t="20903" r="54097" b="4930"/>
            <a:stretch/>
          </p:blipFill>
          <p:spPr>
            <a:xfrm>
              <a:off x="2545065" y="2244206"/>
              <a:ext cx="968759" cy="86932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71387E37-FB6B-EB71-4FDC-7A18B3C3C3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grayscl/>
            </a:blip>
            <a:srcRect l="51378" t="21584" r="2719" b="4249"/>
            <a:stretch/>
          </p:blipFill>
          <p:spPr>
            <a:xfrm>
              <a:off x="3519778" y="2244206"/>
              <a:ext cx="968759" cy="869320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216735C-7CC5-91AB-AEDE-250DBE8492F1}"/>
                </a:ext>
              </a:extLst>
            </p:cNvPr>
            <p:cNvSpPr txBox="1"/>
            <p:nvPr/>
          </p:nvSpPr>
          <p:spPr>
            <a:xfrm>
              <a:off x="2471950" y="2933886"/>
              <a:ext cx="60929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 = 70 s 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7C3B2D1-118F-F95A-B168-96580999A583}"/>
                </a:ext>
              </a:extLst>
            </p:cNvPr>
            <p:cNvSpPr txBox="1"/>
            <p:nvPr/>
          </p:nvSpPr>
          <p:spPr>
            <a:xfrm>
              <a:off x="3463720" y="2933886"/>
              <a:ext cx="5932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 = 230 s </a:t>
              </a:r>
              <a:endParaRPr lang="en-US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66114BD-5E86-32AE-347E-F9755F2FE0F7}"/>
                </a:ext>
              </a:extLst>
            </p:cNvPr>
            <p:cNvSpPr txBox="1"/>
            <p:nvPr/>
          </p:nvSpPr>
          <p:spPr>
            <a:xfrm>
              <a:off x="2993999" y="1994400"/>
              <a:ext cx="1039650" cy="2463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1" b="1" dirty="0">
                  <a:solidFill>
                    <a:srgbClr val="26262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</a:t>
              </a:r>
              <a:r>
                <a:rPr lang="en-US" sz="1001" b="1">
                  <a:solidFill>
                    <a:srgbClr val="26262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d) No motion</a:t>
              </a:r>
              <a:endParaRPr lang="en-US" sz="1001" b="1" dirty="0">
                <a:solidFill>
                  <a:srgbClr val="262626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6B3DA68-E76F-271F-D421-02D2EB2E45C2}"/>
                </a:ext>
              </a:extLst>
            </p:cNvPr>
            <p:cNvSpPr txBox="1"/>
            <p:nvPr/>
          </p:nvSpPr>
          <p:spPr>
            <a:xfrm>
              <a:off x="481373" y="1987072"/>
              <a:ext cx="1797875" cy="2463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1" b="1" dirty="0">
                  <a:solidFill>
                    <a:srgbClr val="26262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(c) Mutual information  </a:t>
              </a:r>
            </a:p>
          </p:txBody>
        </p:sp>
        <p:pic>
          <p:nvPicPr>
            <p:cNvPr id="5" name="Picture 4" descr="A collage of images of a person's body&#10;&#10;Description automatically generated">
              <a:extLst>
                <a:ext uri="{FF2B5EF4-FFF2-40B4-BE49-F238E27FC236}">
                  <a16:creationId xmlns:a16="http://schemas.microsoft.com/office/drawing/2014/main" id="{055B5E15-CA39-D612-30BA-997AD3115C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240" r="4557" b="51706"/>
            <a:stretch/>
          </p:blipFill>
          <p:spPr>
            <a:xfrm>
              <a:off x="5055739" y="100551"/>
              <a:ext cx="1412807" cy="1931308"/>
            </a:xfrm>
            <a:prstGeom prst="rect">
              <a:avLst/>
            </a:prstGeom>
            <a:solidFill>
              <a:schemeClr val="bg1"/>
            </a:solidFill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70C897E-F73D-D5B9-B3F6-0157E33CB26E}"/>
                </a:ext>
              </a:extLst>
            </p:cNvPr>
            <p:cNvSpPr txBox="1"/>
            <p:nvPr/>
          </p:nvSpPr>
          <p:spPr>
            <a:xfrm>
              <a:off x="3811888" y="132299"/>
              <a:ext cx="982885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sz="800" b="1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B0F5A38-B955-4062-08C4-DA49B0D98B3D}"/>
                </a:ext>
              </a:extLst>
            </p:cNvPr>
            <p:cNvSpPr txBox="1"/>
            <p:nvPr/>
          </p:nvSpPr>
          <p:spPr>
            <a:xfrm>
              <a:off x="542909" y="48260"/>
              <a:ext cx="1165765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sz="800" b="1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9EFA19D-767D-02CD-593F-19CC569BBBC2}"/>
                </a:ext>
              </a:extLst>
            </p:cNvPr>
            <p:cNvSpPr txBox="1"/>
            <p:nvPr/>
          </p:nvSpPr>
          <p:spPr>
            <a:xfrm>
              <a:off x="3811888" y="1790679"/>
              <a:ext cx="978181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sz="800" b="1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92ABFB8-5F31-33DF-0DE6-FFCA79497F4A}"/>
                </a:ext>
              </a:extLst>
            </p:cNvPr>
            <p:cNvSpPr txBox="1"/>
            <p:nvPr/>
          </p:nvSpPr>
          <p:spPr>
            <a:xfrm>
              <a:off x="656502" y="1782073"/>
              <a:ext cx="978181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sz="800" b="1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65DA09D-DF3E-E794-167C-4F7F63B02A69}"/>
                </a:ext>
              </a:extLst>
            </p:cNvPr>
            <p:cNvSpPr txBox="1"/>
            <p:nvPr/>
          </p:nvSpPr>
          <p:spPr>
            <a:xfrm rot="16200000">
              <a:off x="-227964" y="926603"/>
              <a:ext cx="978181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sz="800" b="1" dirty="0"/>
            </a:p>
          </p:txBody>
        </p:sp>
        <p:pic>
          <p:nvPicPr>
            <p:cNvPr id="4" name="Picture 3" descr="A collage of images of a person's body&#10;&#10;Description automatically generated">
              <a:extLst>
                <a:ext uri="{FF2B5EF4-FFF2-40B4-BE49-F238E27FC236}">
                  <a16:creationId xmlns:a16="http://schemas.microsoft.com/office/drawing/2014/main" id="{7A1D3FCB-F695-C33D-C697-600D7E0A7A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105" t="51706"/>
            <a:stretch/>
          </p:blipFill>
          <p:spPr>
            <a:xfrm>
              <a:off x="1834689" y="68673"/>
              <a:ext cx="1569882" cy="1931308"/>
            </a:xfrm>
            <a:prstGeom prst="rect">
              <a:avLst/>
            </a:prstGeom>
          </p:spPr>
        </p:pic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716959E7-9076-99E7-ADE6-8663D0D760A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4309" y="186463"/>
              <a:ext cx="1776988" cy="1819660"/>
            </a:xfrm>
            <a:prstGeom prst="rect">
              <a:avLst/>
            </a:prstGeom>
          </p:spPr>
        </p:pic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490B68E2-39AF-45CB-43CD-D6AFA4338E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298882" y="186463"/>
              <a:ext cx="1828804" cy="1819660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3B902D7-98DC-15E1-70E6-24390F7ECF85}"/>
                </a:ext>
              </a:extLst>
            </p:cNvPr>
            <p:cNvSpPr txBox="1"/>
            <p:nvPr/>
          </p:nvSpPr>
          <p:spPr>
            <a:xfrm>
              <a:off x="4070966" y="0"/>
              <a:ext cx="2207662" cy="24634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001" b="1" dirty="0">
                  <a:solidFill>
                    <a:srgbClr val="26262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</a:t>
              </a:r>
              <a:r>
                <a:rPr lang="en-US" sz="1001" b="1">
                  <a:solidFill>
                    <a:srgbClr val="26262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b) Image with ghosting</a:t>
              </a:r>
              <a:endParaRPr lang="en-US" sz="1001" b="1" dirty="0">
                <a:solidFill>
                  <a:srgbClr val="262626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A2FFED5-5867-D755-07F6-4AF27170E3E2}"/>
                </a:ext>
              </a:extLst>
            </p:cNvPr>
            <p:cNvSpPr txBox="1"/>
            <p:nvPr/>
          </p:nvSpPr>
          <p:spPr>
            <a:xfrm>
              <a:off x="793475" y="4359"/>
              <a:ext cx="2329582" cy="24634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001" b="1" dirty="0">
                  <a:solidFill>
                    <a:srgbClr val="26262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(a) Image without ghosting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477316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48391"/>
            <a:ext cx="6516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48391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C6A3B88-731E-5BFB-596B-E4258123606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72" t="16328" r="10332" b="15454"/>
          <a:stretch/>
        </p:blipFill>
        <p:spPr>
          <a:xfrm rot="10800000">
            <a:off x="7480950" y="4923857"/>
            <a:ext cx="2095500" cy="1390651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8F44F207-9167-881E-6785-2EDEBFD2DDF8}"/>
              </a:ext>
            </a:extLst>
          </p:cNvPr>
          <p:cNvSpPr txBox="1"/>
          <p:nvPr/>
        </p:nvSpPr>
        <p:spPr>
          <a:xfrm>
            <a:off x="7626835" y="4351184"/>
            <a:ext cx="1453708" cy="6464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1"/>
              <a:t>Best Tsnr </a:t>
            </a:r>
            <a:r>
              <a:rPr lang="en-DE" sz="1800" b="0" i="0" u="none" strike="noStrike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37.25994</a:t>
            </a:r>
            <a:r>
              <a:rPr lang="en-DE"/>
              <a:t> </a:t>
            </a:r>
            <a:endParaRPr lang="en-DE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B45E5FFA-1BC9-D4E8-3C26-BAC276C4CF7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40" t="15177" r="11062" b="14745"/>
          <a:stretch/>
        </p:blipFill>
        <p:spPr>
          <a:xfrm>
            <a:off x="9853594" y="4923857"/>
            <a:ext cx="2000250" cy="1390653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EC48BA47-DDEE-4EB1-16E7-3488E9273BE7}"/>
              </a:ext>
            </a:extLst>
          </p:cNvPr>
          <p:cNvSpPr txBox="1"/>
          <p:nvPr/>
        </p:nvSpPr>
        <p:spPr>
          <a:xfrm>
            <a:off x="10096724" y="4277398"/>
            <a:ext cx="1453708" cy="6464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1"/>
              <a:t>Worst  Tsnr </a:t>
            </a:r>
            <a:r>
              <a:rPr lang="en-DE" sz="1800" b="0" i="0" u="none" strike="noStrike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9.681199</a:t>
            </a:r>
            <a:r>
              <a:rPr lang="en-DE"/>
              <a:t> </a:t>
            </a:r>
            <a:endParaRPr lang="en-DE" dirty="0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BAE356D0-9365-FF46-81B6-9C6E123C1786}"/>
              </a:ext>
            </a:extLst>
          </p:cNvPr>
          <p:cNvSpPr/>
          <p:nvPr/>
        </p:nvSpPr>
        <p:spPr>
          <a:xfrm>
            <a:off x="-1" y="9525"/>
            <a:ext cx="6440400" cy="26375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06F8322-1351-CD32-6259-CF5693C82210}"/>
              </a:ext>
            </a:extLst>
          </p:cNvPr>
          <p:cNvGrpSpPr/>
          <p:nvPr/>
        </p:nvGrpSpPr>
        <p:grpSpPr>
          <a:xfrm>
            <a:off x="-2" y="9525"/>
            <a:ext cx="6440401" cy="2316652"/>
            <a:chOff x="-7452266" y="9525"/>
            <a:chExt cx="6440401" cy="2316652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5E97A23-474A-1184-5735-614FA707EA9A}"/>
                </a:ext>
              </a:extLst>
            </p:cNvPr>
            <p:cNvSpPr/>
            <p:nvPr/>
          </p:nvSpPr>
          <p:spPr>
            <a:xfrm>
              <a:off x="-7452266" y="20158"/>
              <a:ext cx="6440401" cy="23060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55B70BCE-B428-0B38-BC1D-0E75416AE790}"/>
                </a:ext>
              </a:extLst>
            </p:cNvPr>
            <p:cNvGrpSpPr/>
            <p:nvPr/>
          </p:nvGrpSpPr>
          <p:grpSpPr>
            <a:xfrm>
              <a:off x="-7320581" y="9525"/>
              <a:ext cx="6139480" cy="2316652"/>
              <a:chOff x="97021" y="2861404"/>
              <a:chExt cx="5320689" cy="2007692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691FE12E-4877-C2CE-B919-240209C23C1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9583" t="14992" r="63015" b="57857"/>
              <a:stretch/>
            </p:blipFill>
            <p:spPr>
              <a:xfrm>
                <a:off x="298931" y="3128924"/>
                <a:ext cx="1034406" cy="791546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5BD7F723-E846-7119-E833-56CDA1C7E02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55501" t="15479" r="17097" b="57370"/>
              <a:stretch/>
            </p:blipFill>
            <p:spPr>
              <a:xfrm>
                <a:off x="1398976" y="3130355"/>
                <a:ext cx="1034406" cy="791546"/>
              </a:xfrm>
              <a:prstGeom prst="rect">
                <a:avLst/>
              </a:prstGeom>
            </p:spPr>
          </p:pic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346F4AF-B732-D536-607C-D34D736647A5}"/>
                  </a:ext>
                </a:extLst>
              </p:cNvPr>
              <p:cNvSpPr/>
              <p:nvPr/>
            </p:nvSpPr>
            <p:spPr>
              <a:xfrm rot="10800000">
                <a:off x="2491932" y="3134215"/>
                <a:ext cx="77603" cy="786254"/>
              </a:xfrm>
              <a:prstGeom prst="rect">
                <a:avLst/>
              </a:prstGeom>
              <a:gradFill>
                <a:gsLst>
                  <a:gs pos="0">
                    <a:srgbClr val="46065B"/>
                  </a:gs>
                  <a:gs pos="39000">
                    <a:srgbClr val="3B508B"/>
                  </a:gs>
                  <a:gs pos="68000">
                    <a:srgbClr val="45BF70"/>
                  </a:gs>
                  <a:gs pos="100000">
                    <a:srgbClr val="F5E61D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E6290A8-3FDC-9395-7B67-8F7BEC9A2666}"/>
                  </a:ext>
                </a:extLst>
              </p:cNvPr>
              <p:cNvSpPr txBox="1"/>
              <p:nvPr/>
            </p:nvSpPr>
            <p:spPr>
              <a:xfrm>
                <a:off x="960697" y="2861404"/>
                <a:ext cx="765321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1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GB" sz="1000" b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a) tSNR</a:t>
                </a:r>
                <a:endParaRPr lang="en-DE" sz="10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FFA5164-6735-F6A7-52F7-DA50861507AD}"/>
                  </a:ext>
                </a:extLst>
              </p:cNvPr>
              <p:cNvSpPr txBox="1"/>
              <p:nvPr/>
            </p:nvSpPr>
            <p:spPr>
              <a:xfrm rot="16200000">
                <a:off x="-191030" y="3417111"/>
                <a:ext cx="791546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800" b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Highest</a:t>
                </a:r>
                <a:r>
                  <a:rPr lang="en-GB" sz="8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C65983E8-47A9-CA20-9412-A9CE683E03F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10639" t="64105" r="61959" b="8744"/>
              <a:stretch/>
            </p:blipFill>
            <p:spPr>
              <a:xfrm>
                <a:off x="298930" y="4020937"/>
                <a:ext cx="1034406" cy="791546"/>
              </a:xfrm>
              <a:prstGeom prst="rect">
                <a:avLst/>
              </a:prstGeom>
            </p:spPr>
          </p:pic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3BADE03-4E36-86AB-F2D4-380757FC2EC6}"/>
                  </a:ext>
                </a:extLst>
              </p:cNvPr>
              <p:cNvSpPr txBox="1"/>
              <p:nvPr/>
            </p:nvSpPr>
            <p:spPr>
              <a:xfrm>
                <a:off x="968036" y="3739470"/>
                <a:ext cx="1074866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image</a:t>
                </a:r>
                <a:endParaRPr lang="en-DE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70A5D76-77B8-6E7A-E4C8-A5E7BB9707E7}"/>
                  </a:ext>
                </a:extLst>
              </p:cNvPr>
              <p:cNvSpPr txBox="1"/>
              <p:nvPr/>
            </p:nvSpPr>
            <p:spPr>
              <a:xfrm rot="16200000">
                <a:off x="-76910" y="4293294"/>
                <a:ext cx="563306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800" b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Lowest</a:t>
                </a:r>
                <a:r>
                  <a:rPr lang="en-GB" sz="8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69E9A447-A18A-8858-CB3E-B71E909212E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55479" t="67022" r="17119" b="5827"/>
              <a:stretch/>
            </p:blipFill>
            <p:spPr>
              <a:xfrm>
                <a:off x="1398976" y="4020937"/>
                <a:ext cx="1034406" cy="791546"/>
              </a:xfrm>
              <a:prstGeom prst="rect">
                <a:avLst/>
              </a:prstGeom>
            </p:spPr>
          </p:pic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D2A6F48-B609-3E85-8BFD-4653DC87C10A}"/>
                  </a:ext>
                </a:extLst>
              </p:cNvPr>
              <p:cNvSpPr txBox="1"/>
              <p:nvPr/>
            </p:nvSpPr>
            <p:spPr>
              <a:xfrm>
                <a:off x="2139277" y="3739470"/>
                <a:ext cx="1074866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map</a:t>
                </a:r>
                <a:endParaRPr lang="en-DE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40A4BB8-C68B-E11F-F229-F4EF020110FF}"/>
                  </a:ext>
                </a:extLst>
              </p:cNvPr>
              <p:cNvSpPr txBox="1"/>
              <p:nvPr/>
            </p:nvSpPr>
            <p:spPr>
              <a:xfrm>
                <a:off x="949499" y="4605813"/>
                <a:ext cx="486337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image</a:t>
                </a:r>
                <a:endParaRPr lang="en-DE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6BF079C-1F75-6671-7347-2E2CF0F31082}"/>
                  </a:ext>
                </a:extLst>
              </p:cNvPr>
              <p:cNvSpPr txBox="1"/>
              <p:nvPr/>
            </p:nvSpPr>
            <p:spPr>
              <a:xfrm>
                <a:off x="2141401" y="4605813"/>
                <a:ext cx="486337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map</a:t>
                </a:r>
                <a:endParaRPr lang="en-DE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13469F5-0411-60B6-FFDD-C00B5E209D0E}"/>
                  </a:ext>
                </a:extLst>
              </p:cNvPr>
              <p:cNvSpPr txBox="1"/>
              <p:nvPr/>
            </p:nvSpPr>
            <p:spPr>
              <a:xfrm>
                <a:off x="2523645" y="3737548"/>
                <a:ext cx="379045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0585944-DF0A-1F51-0C82-9CBEC1667FBB}"/>
                  </a:ext>
                </a:extLst>
              </p:cNvPr>
              <p:cNvSpPr txBox="1"/>
              <p:nvPr/>
            </p:nvSpPr>
            <p:spPr>
              <a:xfrm>
                <a:off x="2518733" y="3102203"/>
                <a:ext cx="379045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40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52A1E617-A878-B931-3222-5A92C1593EF7}"/>
                  </a:ext>
                </a:extLst>
              </p:cNvPr>
              <p:cNvSpPr/>
              <p:nvPr/>
            </p:nvSpPr>
            <p:spPr>
              <a:xfrm rot="10800000">
                <a:off x="2494108" y="4029055"/>
                <a:ext cx="77603" cy="786254"/>
              </a:xfrm>
              <a:prstGeom prst="rect">
                <a:avLst/>
              </a:prstGeom>
              <a:gradFill>
                <a:gsLst>
                  <a:gs pos="0">
                    <a:srgbClr val="46065B"/>
                  </a:gs>
                  <a:gs pos="39000">
                    <a:srgbClr val="3B508B"/>
                  </a:gs>
                  <a:gs pos="68000">
                    <a:srgbClr val="45BF70"/>
                  </a:gs>
                  <a:gs pos="100000">
                    <a:srgbClr val="F5E61D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833C9DF-D30F-C321-29CA-E434CCE65524}"/>
                  </a:ext>
                </a:extLst>
              </p:cNvPr>
              <p:cNvSpPr txBox="1"/>
              <p:nvPr/>
            </p:nvSpPr>
            <p:spPr>
              <a:xfrm>
                <a:off x="2525821" y="4632388"/>
                <a:ext cx="379045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CCCD0526-DAD8-4C9D-621B-DE912C891A2A}"/>
                  </a:ext>
                </a:extLst>
              </p:cNvPr>
              <p:cNvSpPr txBox="1"/>
              <p:nvPr/>
            </p:nvSpPr>
            <p:spPr>
              <a:xfrm>
                <a:off x="2520909" y="3997043"/>
                <a:ext cx="379045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40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0DC6E016-36BA-2E10-F6AC-9F37F014194C}"/>
                  </a:ext>
                </a:extLst>
              </p:cNvPr>
              <p:cNvSpPr txBox="1"/>
              <p:nvPr/>
            </p:nvSpPr>
            <p:spPr>
              <a:xfrm>
                <a:off x="4500260" y="2870619"/>
                <a:ext cx="917450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1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GB" sz="1000" b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c) Ghosting</a:t>
                </a:r>
                <a:endParaRPr lang="en-DE" sz="10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19F8794-0685-A74A-053B-8939F3A6FAB8}"/>
                  </a:ext>
                </a:extLst>
              </p:cNvPr>
              <p:cNvSpPr txBox="1"/>
              <p:nvPr/>
            </p:nvSpPr>
            <p:spPr>
              <a:xfrm>
                <a:off x="3051824" y="2861404"/>
                <a:ext cx="917450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1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GB" sz="1000" b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b) Motion</a:t>
                </a:r>
                <a:endParaRPr lang="en-DE" sz="10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36" name="Picture 35">
                <a:extLst>
                  <a:ext uri="{FF2B5EF4-FFF2-40B4-BE49-F238E27FC236}">
                    <a16:creationId xmlns:a16="http://schemas.microsoft.com/office/drawing/2014/main" id="{26C3FDD1-A50B-855F-FA97-0D83755FBFE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15605" t="15688" r="24700" b="57573"/>
              <a:stretch/>
            </p:blipFill>
            <p:spPr>
              <a:xfrm>
                <a:off x="2967108" y="3138219"/>
                <a:ext cx="1041968" cy="785395"/>
              </a:xfrm>
              <a:prstGeom prst="rect">
                <a:avLst/>
              </a:prstGeom>
            </p:spPr>
          </p:pic>
          <p:pic>
            <p:nvPicPr>
              <p:cNvPr id="37" name="Picture 36">
                <a:extLst>
                  <a:ext uri="{FF2B5EF4-FFF2-40B4-BE49-F238E27FC236}">
                    <a16:creationId xmlns:a16="http://schemas.microsoft.com/office/drawing/2014/main" id="{C46D013E-2CE8-3D4B-E079-DA7A0BDB72E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10425" t="65938" r="29880" b="7323"/>
              <a:stretch/>
            </p:blipFill>
            <p:spPr>
              <a:xfrm>
                <a:off x="2959126" y="4024967"/>
                <a:ext cx="1041968" cy="785395"/>
              </a:xfrm>
              <a:prstGeom prst="rect">
                <a:avLst/>
              </a:prstGeom>
            </p:spPr>
          </p:pic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439DCA48-A9A3-E23D-47CD-F3F55C1ED27D}"/>
                  </a:ext>
                </a:extLst>
              </p:cNvPr>
              <p:cNvSpPr/>
              <p:nvPr/>
            </p:nvSpPr>
            <p:spPr>
              <a:xfrm rot="10800000">
                <a:off x="4065636" y="3139893"/>
                <a:ext cx="77603" cy="786254"/>
              </a:xfrm>
              <a:prstGeom prst="rect">
                <a:avLst/>
              </a:prstGeom>
              <a:gradFill>
                <a:gsLst>
                  <a:gs pos="0">
                    <a:srgbClr val="46065B"/>
                  </a:gs>
                  <a:gs pos="39000">
                    <a:srgbClr val="3B508B"/>
                  </a:gs>
                  <a:gs pos="68000">
                    <a:srgbClr val="45BF70"/>
                  </a:gs>
                  <a:gs pos="100000">
                    <a:srgbClr val="F5E61D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F558DDD-250B-513A-78AE-6A86CA699BAE}"/>
                  </a:ext>
                </a:extLst>
              </p:cNvPr>
              <p:cNvSpPr txBox="1"/>
              <p:nvPr/>
            </p:nvSpPr>
            <p:spPr>
              <a:xfrm>
                <a:off x="4097349" y="3757402"/>
                <a:ext cx="379045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B1D1CC4-9584-16AE-64A6-38AFC47A2835}"/>
                  </a:ext>
                </a:extLst>
              </p:cNvPr>
              <p:cNvSpPr txBox="1"/>
              <p:nvPr/>
            </p:nvSpPr>
            <p:spPr>
              <a:xfrm>
                <a:off x="4092437" y="3086617"/>
                <a:ext cx="379045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7D313E28-E784-65E3-9B04-D6AF9C2987B5}"/>
                  </a:ext>
                </a:extLst>
              </p:cNvPr>
              <p:cNvSpPr/>
              <p:nvPr/>
            </p:nvSpPr>
            <p:spPr>
              <a:xfrm rot="10800000">
                <a:off x="4062276" y="4036143"/>
                <a:ext cx="77603" cy="786254"/>
              </a:xfrm>
              <a:prstGeom prst="rect">
                <a:avLst/>
              </a:prstGeom>
              <a:gradFill>
                <a:gsLst>
                  <a:gs pos="0">
                    <a:srgbClr val="46065B"/>
                  </a:gs>
                  <a:gs pos="39000">
                    <a:srgbClr val="3B508B"/>
                  </a:gs>
                  <a:gs pos="68000">
                    <a:srgbClr val="45BF70"/>
                  </a:gs>
                  <a:gs pos="100000">
                    <a:srgbClr val="F5E61D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7235992-F5DB-EA87-50A3-916530D67FEB}"/>
                  </a:ext>
                </a:extLst>
              </p:cNvPr>
              <p:cNvSpPr txBox="1"/>
              <p:nvPr/>
            </p:nvSpPr>
            <p:spPr>
              <a:xfrm>
                <a:off x="4093989" y="4653652"/>
                <a:ext cx="379045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1E6338D6-99AF-7627-917F-9F4BB3FB9423}"/>
                  </a:ext>
                </a:extLst>
              </p:cNvPr>
              <p:cNvSpPr txBox="1"/>
              <p:nvPr/>
            </p:nvSpPr>
            <p:spPr>
              <a:xfrm>
                <a:off x="4089077" y="3982867"/>
                <a:ext cx="379045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95D3751E-2901-B3C2-FA6E-DF171384F95D}"/>
                  </a:ext>
                </a:extLst>
              </p:cNvPr>
              <p:cNvSpPr txBox="1"/>
              <p:nvPr/>
            </p:nvSpPr>
            <p:spPr>
              <a:xfrm rot="16200000">
                <a:off x="2671888" y="3410078"/>
                <a:ext cx="404754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Low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13D8678-DD69-3E3F-8682-D4DA1E67F722}"/>
                  </a:ext>
                </a:extLst>
              </p:cNvPr>
              <p:cNvSpPr txBox="1"/>
              <p:nvPr/>
            </p:nvSpPr>
            <p:spPr>
              <a:xfrm rot="16200000">
                <a:off x="2663319" y="4284122"/>
                <a:ext cx="436081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High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47" name="Picture 46">
                <a:extLst>
                  <a:ext uri="{FF2B5EF4-FFF2-40B4-BE49-F238E27FC236}">
                    <a16:creationId xmlns:a16="http://schemas.microsoft.com/office/drawing/2014/main" id="{73058FC3-B4D5-8FCC-3195-2C968B11976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10292" t="10462" r="10174" b="54570"/>
              <a:stretch/>
            </p:blipFill>
            <p:spPr>
              <a:xfrm>
                <a:off x="4455085" y="3134708"/>
                <a:ext cx="935120" cy="784800"/>
              </a:xfrm>
              <a:prstGeom prst="rect">
                <a:avLst/>
              </a:prstGeom>
            </p:spPr>
          </p:pic>
          <p:pic>
            <p:nvPicPr>
              <p:cNvPr id="48" name="Picture 47">
                <a:extLst>
                  <a:ext uri="{FF2B5EF4-FFF2-40B4-BE49-F238E27FC236}">
                    <a16:creationId xmlns:a16="http://schemas.microsoft.com/office/drawing/2014/main" id="{1C10E097-2A66-DDFD-9B23-D46614DE7C9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9743" t="60749" r="10722" b="4283"/>
              <a:stretch/>
            </p:blipFill>
            <p:spPr>
              <a:xfrm>
                <a:off x="4452195" y="4020937"/>
                <a:ext cx="935120" cy="784800"/>
              </a:xfrm>
              <a:prstGeom prst="rect">
                <a:avLst/>
              </a:prstGeom>
            </p:spPr>
          </p:pic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A84F73E8-FC3F-B0B4-DF30-516579F34579}"/>
                  </a:ext>
                </a:extLst>
              </p:cNvPr>
              <p:cNvSpPr txBox="1"/>
              <p:nvPr/>
            </p:nvSpPr>
            <p:spPr>
              <a:xfrm rot="16200000">
                <a:off x="4217081" y="3408556"/>
                <a:ext cx="331907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B0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A40C0BCE-6196-32DF-AEE5-83FAB5A7B8C4}"/>
                  </a:ext>
                </a:extLst>
              </p:cNvPr>
              <p:cNvSpPr txBox="1"/>
              <p:nvPr/>
            </p:nvSpPr>
            <p:spPr>
              <a:xfrm rot="16200000">
                <a:off x="3998019" y="4309083"/>
                <a:ext cx="766336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b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14</a:t>
                </a:r>
                <a:r>
                  <a:rPr lang="en-GB" sz="800" b="1" baseline="300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</a:t>
                </a:r>
                <a:r>
                  <a:rPr lang="en-GB" sz="800" b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direction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477044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38866"/>
            <a:ext cx="64728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3886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3730" name="Rectangle 3729">
            <a:extLst>
              <a:ext uri="{FF2B5EF4-FFF2-40B4-BE49-F238E27FC236}">
                <a16:creationId xmlns:a16="http://schemas.microsoft.com/office/drawing/2014/main" id="{DE3EA5AB-A5D2-0685-BF08-4337BDF2B770}"/>
              </a:ext>
            </a:extLst>
          </p:cNvPr>
          <p:cNvSpPr/>
          <p:nvPr/>
        </p:nvSpPr>
        <p:spPr>
          <a:xfrm>
            <a:off x="0" y="170739"/>
            <a:ext cx="6472799" cy="42971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5E9459A-1BF1-06A1-586C-7806338D8E1C}"/>
              </a:ext>
            </a:extLst>
          </p:cNvPr>
          <p:cNvSpPr/>
          <p:nvPr/>
        </p:nvSpPr>
        <p:spPr>
          <a:xfrm>
            <a:off x="780386" y="2755613"/>
            <a:ext cx="581025" cy="984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56" name="Graphic 55">
            <a:extLst>
              <a:ext uri="{FF2B5EF4-FFF2-40B4-BE49-F238E27FC236}">
                <a16:creationId xmlns:a16="http://schemas.microsoft.com/office/drawing/2014/main" id="{CE9AFEF4-DB31-9885-494D-A40BA6E54F4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726" t="2872" r="72532" b="72550"/>
          <a:stretch/>
        </p:blipFill>
        <p:spPr>
          <a:xfrm>
            <a:off x="268709" y="380363"/>
            <a:ext cx="1666875" cy="1393965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id="{2708697E-4993-A9F5-916B-A9DEA98A12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9938" t="4110" r="52320" b="72403"/>
          <a:stretch/>
        </p:blipFill>
        <p:spPr>
          <a:xfrm>
            <a:off x="249659" y="1799140"/>
            <a:ext cx="1666875" cy="1332139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id="{BC50F123-5659-848F-A1C9-22B95CF3B03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224" t="71037" r="52034" b="5476"/>
          <a:stretch/>
        </p:blipFill>
        <p:spPr>
          <a:xfrm>
            <a:off x="249658" y="3135759"/>
            <a:ext cx="1666875" cy="1332139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09739D00-7A5E-82AA-DCD2-D12A907977C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00" t="13611" r="20881" b="14056"/>
          <a:stretch/>
        </p:blipFill>
        <p:spPr>
          <a:xfrm>
            <a:off x="1807235" y="432170"/>
            <a:ext cx="1230435" cy="1187329"/>
          </a:xfrm>
          <a:prstGeom prst="roundRect">
            <a:avLst>
              <a:gd name="adj" fmla="val 16667"/>
            </a:avLst>
          </a:prstGeom>
          <a:ln w="28575">
            <a:solidFill>
              <a:srgbClr val="00B050"/>
            </a:solidFill>
          </a:ln>
          <a:effectLst/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AE578CB8-C0B6-1114-6479-7A2A0AD16F8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04" t="12264" r="20396" b="11609"/>
          <a:stretch/>
        </p:blipFill>
        <p:spPr>
          <a:xfrm>
            <a:off x="1797503" y="1736754"/>
            <a:ext cx="1247516" cy="1249586"/>
          </a:xfrm>
          <a:prstGeom prst="roundRect">
            <a:avLst>
              <a:gd name="adj" fmla="val 16667"/>
            </a:avLst>
          </a:prstGeom>
          <a:ln w="28575">
            <a:solidFill>
              <a:srgbClr val="00B050"/>
            </a:solidFill>
          </a:ln>
          <a:effectLst/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BA558A9A-F1BA-8953-7FA4-10F0519EE7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95329" y="3108124"/>
            <a:ext cx="1249586" cy="1249586"/>
          </a:xfrm>
          <a:prstGeom prst="roundRect">
            <a:avLst>
              <a:gd name="adj" fmla="val 16667"/>
            </a:avLst>
          </a:prstGeom>
          <a:ln w="28575">
            <a:solidFill>
              <a:srgbClr val="C00000"/>
            </a:solidFill>
          </a:ln>
          <a:effectLst/>
        </p:spPr>
      </p:pic>
      <p:sp>
        <p:nvSpPr>
          <p:cNvPr id="3709" name="TextBox 3708">
            <a:extLst>
              <a:ext uri="{FF2B5EF4-FFF2-40B4-BE49-F238E27FC236}">
                <a16:creationId xmlns:a16="http://schemas.microsoft.com/office/drawing/2014/main" id="{C75126B5-66D6-C0BA-6F68-44B8D88416C2}"/>
              </a:ext>
            </a:extLst>
          </p:cNvPr>
          <p:cNvSpPr txBox="1"/>
          <p:nvPr/>
        </p:nvSpPr>
        <p:spPr>
          <a:xfrm>
            <a:off x="989155" y="131172"/>
            <a:ext cx="17526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GB" sz="1000" b="1">
                <a:latin typeface="Times New Roman" panose="02020603050405020304" pitchFamily="18" charset="0"/>
                <a:cs typeface="Times New Roman" panose="02020603050405020304" pitchFamily="18" charset="0"/>
              </a:rPr>
              <a:t>a) Functional Connectivity</a:t>
            </a:r>
            <a:endParaRPr lang="en-DE" sz="1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12" name="TextBox 3711">
            <a:extLst>
              <a:ext uri="{FF2B5EF4-FFF2-40B4-BE49-F238E27FC236}">
                <a16:creationId xmlns:a16="http://schemas.microsoft.com/office/drawing/2014/main" id="{DE606637-B4F5-7F61-563D-B55F515BFD7F}"/>
              </a:ext>
            </a:extLst>
          </p:cNvPr>
          <p:cNvSpPr txBox="1"/>
          <p:nvPr/>
        </p:nvSpPr>
        <p:spPr>
          <a:xfrm>
            <a:off x="1855931" y="3130719"/>
            <a:ext cx="124958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8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Majority Vote = 3 of 5</a:t>
            </a:r>
            <a:endParaRPr lang="en-DE" sz="800" b="1" dirty="0">
              <a:solidFill>
                <a:srgbClr val="FF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FF59CA-A51E-F607-526F-86ADF98E2E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6347" y="4024262"/>
            <a:ext cx="3901532" cy="275790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078516F-E348-8958-F56C-5BEAB1186B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26551" y="377393"/>
            <a:ext cx="4031328" cy="285403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A9B3114-F097-C184-A1A0-60124D935ACF}"/>
              </a:ext>
            </a:extLst>
          </p:cNvPr>
          <p:cNvSpPr txBox="1"/>
          <p:nvPr/>
        </p:nvSpPr>
        <p:spPr>
          <a:xfrm>
            <a:off x="10116457" y="783771"/>
            <a:ext cx="20828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Wenk-rat – random 20 - bad</a:t>
            </a:r>
            <a:endParaRPr lang="en-DE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60BC18-B7E4-8B2C-615E-2A158E61A1E0}"/>
              </a:ext>
            </a:extLst>
          </p:cNvPr>
          <p:cNvSpPr txBox="1"/>
          <p:nvPr/>
        </p:nvSpPr>
        <p:spPr>
          <a:xfrm>
            <a:off x="9859449" y="4379481"/>
            <a:ext cx="20828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Wenk-rat – random 8 - good</a:t>
            </a:r>
            <a:endParaRPr lang="en-DE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1F4D8B3-4983-6315-BCB4-E8E783493A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000399" y="3981813"/>
            <a:ext cx="3901532" cy="275453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BCF927C-2C94-64B8-B1D4-D85B7705EE7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192000" y="377393"/>
            <a:ext cx="3903344" cy="275453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E846ECF-AA98-88AF-E6D4-ED2F65FD850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757879" y="1430102"/>
            <a:ext cx="2456891" cy="179834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691A9FE-BB23-250B-C8DA-67D3F8B5A50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769083" y="4995308"/>
            <a:ext cx="2197151" cy="1589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6178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48391"/>
            <a:ext cx="6516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48391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313CC06-CDB6-5283-28B6-7D7DC417DBC3}"/>
              </a:ext>
            </a:extLst>
          </p:cNvPr>
          <p:cNvSpPr/>
          <p:nvPr/>
        </p:nvSpPr>
        <p:spPr>
          <a:xfrm rot="16200000">
            <a:off x="3277209" y="3125956"/>
            <a:ext cx="6516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 dirty="0"/>
              <a:t>18</a:t>
            </a:r>
            <a:r>
              <a:rPr lang="en-DE" sz="1801" dirty="0"/>
              <a:t> cm – max. </a:t>
            </a:r>
            <a:r>
              <a:rPr lang="en-DE" sz="1801" dirty="0" err="1"/>
              <a:t>Breite</a:t>
            </a:r>
            <a:r>
              <a:rPr lang="en-DE" sz="1801" dirty="0"/>
              <a:t> </a:t>
            </a:r>
            <a:r>
              <a:rPr lang="en-DE" sz="1801" dirty="0" err="1"/>
              <a:t>Abbildung</a:t>
            </a:r>
            <a:endParaRPr lang="en-DE" sz="1801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0F37645-C559-984D-E671-C3728D276924}"/>
              </a:ext>
            </a:extLst>
          </p:cNvPr>
          <p:cNvGrpSpPr/>
          <p:nvPr/>
        </p:nvGrpSpPr>
        <p:grpSpPr>
          <a:xfrm>
            <a:off x="-383078" y="29096"/>
            <a:ext cx="6348704" cy="3399904"/>
            <a:chOff x="83647" y="29096"/>
            <a:chExt cx="6348704" cy="3399904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87EEFF5-DB9C-B199-DF98-D2F41500846C}"/>
                </a:ext>
              </a:extLst>
            </p:cNvPr>
            <p:cNvSpPr/>
            <p:nvPr/>
          </p:nvSpPr>
          <p:spPr>
            <a:xfrm>
              <a:off x="83647" y="29096"/>
              <a:ext cx="6344787" cy="33999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pic>
          <p:nvPicPr>
            <p:cNvPr id="32" name="Graphic 31">
              <a:extLst>
                <a:ext uri="{FF2B5EF4-FFF2-40B4-BE49-F238E27FC236}">
                  <a16:creationId xmlns:a16="http://schemas.microsoft.com/office/drawing/2014/main" id="{820B7999-7FAB-9290-600E-02390B83DD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307030" y="128900"/>
              <a:ext cx="1876425" cy="177165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0946A65-53BA-A293-972F-2425B24A1B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grayscl/>
            </a:blip>
            <a:srcRect l="56549" t="21111" r="7376" b="7988"/>
            <a:stretch/>
          </p:blipFill>
          <p:spPr>
            <a:xfrm>
              <a:off x="4583136" y="2009971"/>
              <a:ext cx="911075" cy="1051921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993990E5-735C-2883-BE91-ACE91FF591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grayscl/>
            </a:blip>
            <a:srcRect l="10342" t="20707" r="53583" b="7269"/>
            <a:stretch/>
          </p:blipFill>
          <p:spPr>
            <a:xfrm>
              <a:off x="5521276" y="2009971"/>
              <a:ext cx="911075" cy="1051922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7" name="Picture 4" descr="Line arrow Counter clockwise curve">
              <a:extLst>
                <a:ext uri="{FF2B5EF4-FFF2-40B4-BE49-F238E27FC236}">
                  <a16:creationId xmlns:a16="http://schemas.microsoft.com/office/drawing/2014/main" id="{408026B5-BF09-5E9D-F5F3-0C45D2D11E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 bwMode="auto">
            <a:xfrm rot="1585273" flipH="1">
              <a:off x="5494927" y="2180429"/>
              <a:ext cx="281102" cy="238108"/>
            </a:xfrm>
            <a:prstGeom prst="rect">
              <a:avLst/>
            </a:prstGeom>
            <a:noFill/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899A37F2-3275-9798-69FE-F777594BDC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grayscl/>
            </a:blip>
            <a:srcRect l="6118" t="20903" r="58206" b="4930"/>
            <a:stretch/>
          </p:blipFill>
          <p:spPr>
            <a:xfrm>
              <a:off x="2626207" y="2009971"/>
              <a:ext cx="911073" cy="1051923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71387E37-FB6B-EB71-4FDC-7A18B3C3C3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grayscl/>
            </a:blip>
            <a:srcRect l="56920" t="21584" r="7404" b="4249"/>
            <a:stretch/>
          </p:blipFill>
          <p:spPr>
            <a:xfrm>
              <a:off x="3566058" y="2009971"/>
              <a:ext cx="911074" cy="1051923"/>
            </a:xfrm>
            <a:prstGeom prst="rect">
              <a:avLst/>
            </a:prstGeom>
          </p:spPr>
        </p:pic>
        <p:pic>
          <p:nvPicPr>
            <p:cNvPr id="5" name="Picture 4" descr="A collage of images of a person's body&#10;&#10;Description automatically generated">
              <a:extLst>
                <a:ext uri="{FF2B5EF4-FFF2-40B4-BE49-F238E27FC236}">
                  <a16:creationId xmlns:a16="http://schemas.microsoft.com/office/drawing/2014/main" id="{055B5E15-CA39-D612-30BA-997AD3115C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883" t="5224" r="5549" b="63265"/>
            <a:stretch/>
          </p:blipFill>
          <p:spPr>
            <a:xfrm>
              <a:off x="5204471" y="279966"/>
              <a:ext cx="1223963" cy="1153548"/>
            </a:xfrm>
            <a:prstGeom prst="rect">
              <a:avLst/>
            </a:prstGeom>
            <a:solidFill>
              <a:schemeClr val="bg1"/>
            </a:solidFill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65DA09D-DF3E-E794-167C-4F7F63B02A69}"/>
                </a:ext>
              </a:extLst>
            </p:cNvPr>
            <p:cNvSpPr txBox="1"/>
            <p:nvPr/>
          </p:nvSpPr>
          <p:spPr>
            <a:xfrm rot="16200000">
              <a:off x="-243201" y="820805"/>
              <a:ext cx="978181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sz="800" b="1" dirty="0"/>
            </a:p>
          </p:txBody>
        </p:sp>
        <p:pic>
          <p:nvPicPr>
            <p:cNvPr id="4" name="Picture 3" descr="A collage of images of a person's body&#10;&#10;Description automatically generated">
              <a:extLst>
                <a:ext uri="{FF2B5EF4-FFF2-40B4-BE49-F238E27FC236}">
                  <a16:creationId xmlns:a16="http://schemas.microsoft.com/office/drawing/2014/main" id="{7A1D3FCB-F695-C33D-C697-600D7E0A7A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373" t="58264" r="4037" b="9919"/>
            <a:stretch/>
          </p:blipFill>
          <p:spPr>
            <a:xfrm>
              <a:off x="1934211" y="300602"/>
              <a:ext cx="1224642" cy="1156723"/>
            </a:xfrm>
            <a:prstGeom prst="rect">
              <a:avLst/>
            </a:prstGeom>
          </p:spPr>
        </p:pic>
        <p:pic>
          <p:nvPicPr>
            <p:cNvPr id="34" name="Graphic 33">
              <a:extLst>
                <a:ext uri="{FF2B5EF4-FFF2-40B4-BE49-F238E27FC236}">
                  <a16:creationId xmlns:a16="http://schemas.microsoft.com/office/drawing/2014/main" id="{780D8283-FAD8-94C1-C89E-5C0438D32A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 l="2438" r="1"/>
            <a:stretch/>
          </p:blipFill>
          <p:spPr>
            <a:xfrm>
              <a:off x="83647" y="144014"/>
              <a:ext cx="1830678" cy="1771650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3B902D7-98DC-15E1-70E6-24390F7ECF85}"/>
                </a:ext>
              </a:extLst>
            </p:cNvPr>
            <p:cNvSpPr txBox="1"/>
            <p:nvPr/>
          </p:nvSpPr>
          <p:spPr>
            <a:xfrm>
              <a:off x="3358775" y="29096"/>
              <a:ext cx="312090" cy="24634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001" b="1" dirty="0">
                  <a:solidFill>
                    <a:srgbClr val="26262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A2FFED5-5867-D755-07F6-4AF27170E3E2}"/>
                </a:ext>
              </a:extLst>
            </p:cNvPr>
            <p:cNvSpPr txBox="1"/>
            <p:nvPr/>
          </p:nvSpPr>
          <p:spPr>
            <a:xfrm>
              <a:off x="138166" y="29096"/>
              <a:ext cx="244800" cy="24634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001" b="1" dirty="0">
                  <a:solidFill>
                    <a:srgbClr val="26262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BA57B35-2B5A-8DF0-F3EE-8EB3E8172344}"/>
                </a:ext>
              </a:extLst>
            </p:cNvPr>
            <p:cNvSpPr txBox="1"/>
            <p:nvPr/>
          </p:nvSpPr>
          <p:spPr>
            <a:xfrm>
              <a:off x="4426813" y="1723450"/>
              <a:ext cx="382627" cy="2463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1" b="1" dirty="0">
                  <a:solidFill>
                    <a:srgbClr val="26262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66114BD-5E86-32AE-347E-F9755F2FE0F7}"/>
                </a:ext>
              </a:extLst>
            </p:cNvPr>
            <p:cNvSpPr txBox="1"/>
            <p:nvPr/>
          </p:nvSpPr>
          <p:spPr>
            <a:xfrm>
              <a:off x="2516666" y="1723450"/>
              <a:ext cx="286560" cy="2463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1" b="1" dirty="0">
                  <a:solidFill>
                    <a:srgbClr val="26262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6B3DA68-E76F-271F-D421-02D2EB2E45C2}"/>
                </a:ext>
              </a:extLst>
            </p:cNvPr>
            <p:cNvSpPr txBox="1"/>
            <p:nvPr/>
          </p:nvSpPr>
          <p:spPr>
            <a:xfrm>
              <a:off x="138166" y="1723450"/>
              <a:ext cx="244800" cy="2463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1" b="1" dirty="0">
                  <a:solidFill>
                    <a:srgbClr val="26262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55F27256-E365-29BE-388F-0E7DBA4B2BCF}"/>
                </a:ext>
              </a:extLst>
            </p:cNvPr>
            <p:cNvSpPr txBox="1"/>
            <p:nvPr/>
          </p:nvSpPr>
          <p:spPr>
            <a:xfrm>
              <a:off x="4491868" y="2874064"/>
              <a:ext cx="59253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 = 70 s </a:t>
              </a:r>
              <a:endParaRPr lang="en-US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2DBA73D3-5C25-519F-D0FB-4C3DA349E6BA}"/>
                </a:ext>
              </a:extLst>
            </p:cNvPr>
            <p:cNvSpPr txBox="1"/>
            <p:nvPr/>
          </p:nvSpPr>
          <p:spPr>
            <a:xfrm>
              <a:off x="5424699" y="2883441"/>
              <a:ext cx="675511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 = 230 s 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03F04E74-E686-D7CF-A41F-4FC7189C04E4}"/>
                </a:ext>
              </a:extLst>
            </p:cNvPr>
            <p:cNvSpPr txBox="1"/>
            <p:nvPr/>
          </p:nvSpPr>
          <p:spPr>
            <a:xfrm>
              <a:off x="2519147" y="2874064"/>
              <a:ext cx="60929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 = 70 s 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43C362F9-35B1-236E-FC14-5F16F52ADDA3}"/>
                </a:ext>
              </a:extLst>
            </p:cNvPr>
            <p:cNvSpPr txBox="1"/>
            <p:nvPr/>
          </p:nvSpPr>
          <p:spPr>
            <a:xfrm>
              <a:off x="3510917" y="2874064"/>
              <a:ext cx="5932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 = 230 s </a:t>
              </a:r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45F90461-8D6B-FF6D-487E-32ACBE2644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rcRect r="2602"/>
            <a:stretch/>
          </p:blipFill>
          <p:spPr>
            <a:xfrm>
              <a:off x="101880" y="1938907"/>
              <a:ext cx="2495550" cy="14668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637511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3886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49296"/>
            <a:ext cx="6480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 dirty="0"/>
              <a:t>18</a:t>
            </a:r>
            <a:r>
              <a:rPr lang="en-DE" sz="1801" dirty="0"/>
              <a:t> cm – max. </a:t>
            </a:r>
            <a:r>
              <a:rPr lang="en-DE" sz="1801" dirty="0" err="1"/>
              <a:t>Breite</a:t>
            </a:r>
            <a:r>
              <a:rPr lang="en-DE" sz="1801" dirty="0"/>
              <a:t> </a:t>
            </a:r>
            <a:r>
              <a:rPr lang="en-DE" sz="1801" dirty="0" err="1"/>
              <a:t>Abbildung</a:t>
            </a:r>
            <a:endParaRPr lang="en-DE" sz="1801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F335218-2A0B-1B4B-3ABD-1284326A58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734050" cy="453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4813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38866"/>
            <a:ext cx="64728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3886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B51B03A-E119-8DDF-21A6-07D3C5C32C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950" y="0"/>
            <a:ext cx="5734050" cy="438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08238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38866"/>
            <a:ext cx="64728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3886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99723C1-9900-5BAE-330B-3870AAF7B858}"/>
              </a:ext>
            </a:extLst>
          </p:cNvPr>
          <p:cNvGrpSpPr/>
          <p:nvPr/>
        </p:nvGrpSpPr>
        <p:grpSpPr>
          <a:xfrm>
            <a:off x="0" y="0"/>
            <a:ext cx="6472799" cy="2146195"/>
            <a:chOff x="0" y="0"/>
            <a:chExt cx="6472799" cy="2146195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CF4AF9A-CB0B-1851-ADE9-2827CED1C116}"/>
                </a:ext>
              </a:extLst>
            </p:cNvPr>
            <p:cNvSpPr/>
            <p:nvPr/>
          </p:nvSpPr>
          <p:spPr>
            <a:xfrm>
              <a:off x="0" y="0"/>
              <a:ext cx="6472799" cy="21461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F0C75109-0C76-0A20-41D3-8F02A5C11706}"/>
                </a:ext>
              </a:extLst>
            </p:cNvPr>
            <p:cNvGrpSpPr/>
            <p:nvPr/>
          </p:nvGrpSpPr>
          <p:grpSpPr>
            <a:xfrm>
              <a:off x="1622052" y="0"/>
              <a:ext cx="3383217" cy="2059376"/>
              <a:chOff x="45240" y="2535484"/>
              <a:chExt cx="3383217" cy="2059376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219D8B92-0F78-8363-1F1B-31B7A5984D6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4136" b="4079"/>
              <a:stretch/>
            </p:blipFill>
            <p:spPr>
              <a:xfrm>
                <a:off x="45240" y="2539514"/>
                <a:ext cx="1688880" cy="2055346"/>
              </a:xfrm>
              <a:prstGeom prst="rect">
                <a:avLst/>
              </a:prstGeom>
            </p:spPr>
          </p:pic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C85B57F4-5222-9215-5D7B-0F0619FCBD0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b="5324"/>
              <a:stretch/>
            </p:blipFill>
            <p:spPr>
              <a:xfrm>
                <a:off x="1666709" y="2535484"/>
                <a:ext cx="1761748" cy="2005588"/>
              </a:xfrm>
              <a:prstGeom prst="rect">
                <a:avLst/>
              </a:prstGeom>
            </p:spPr>
          </p:pic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3E29E9BE-0B85-628C-F29C-2E46F1F981BC}"/>
                  </a:ext>
                </a:extLst>
              </p:cNvPr>
              <p:cNvGrpSpPr/>
              <p:nvPr/>
            </p:nvGrpSpPr>
            <p:grpSpPr>
              <a:xfrm>
                <a:off x="1008493" y="2897735"/>
                <a:ext cx="533424" cy="307777"/>
                <a:chOff x="3013364" y="630785"/>
                <a:chExt cx="654421" cy="307777"/>
              </a:xfrm>
            </p:grpSpPr>
            <p:sp>
              <p:nvSpPr>
                <p:cNvPr id="26" name="Left Bracket 25">
                  <a:extLst>
                    <a:ext uri="{FF2B5EF4-FFF2-40B4-BE49-F238E27FC236}">
                      <a16:creationId xmlns:a16="http://schemas.microsoft.com/office/drawing/2014/main" id="{16EE6871-25FD-D684-ECA9-09D55E9C0FE5}"/>
                    </a:ext>
                  </a:extLst>
                </p:cNvPr>
                <p:cNvSpPr/>
                <p:nvPr/>
              </p:nvSpPr>
              <p:spPr>
                <a:xfrm rot="5400000">
                  <a:off x="3257241" y="572310"/>
                  <a:ext cx="45719" cy="533474"/>
                </a:xfrm>
                <a:prstGeom prst="leftBracket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55F23BEA-0A2D-DF5C-3A36-057647C95584}"/>
                    </a:ext>
                  </a:extLst>
                </p:cNvPr>
                <p:cNvSpPr txBox="1"/>
                <p:nvPr/>
              </p:nvSpPr>
              <p:spPr>
                <a:xfrm>
                  <a:off x="3136767" y="630785"/>
                  <a:ext cx="531018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*</a:t>
                  </a:r>
                  <a:endParaRPr lang="en-DE" sz="1400" dirty="0"/>
                </a:p>
              </p:txBody>
            </p:sp>
          </p:grp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D300F7CB-879F-EB74-6DB6-F66F6EBDD882}"/>
                  </a:ext>
                </a:extLst>
              </p:cNvPr>
              <p:cNvGrpSpPr/>
              <p:nvPr/>
            </p:nvGrpSpPr>
            <p:grpSpPr>
              <a:xfrm>
                <a:off x="561969" y="2721494"/>
                <a:ext cx="986628" cy="307777"/>
                <a:chOff x="2641045" y="342784"/>
                <a:chExt cx="1085291" cy="307777"/>
              </a:xfrm>
            </p:grpSpPr>
            <p:sp>
              <p:nvSpPr>
                <p:cNvPr id="24" name="Left Bracket 23">
                  <a:extLst>
                    <a:ext uri="{FF2B5EF4-FFF2-40B4-BE49-F238E27FC236}">
                      <a16:creationId xmlns:a16="http://schemas.microsoft.com/office/drawing/2014/main" id="{84050C29-7C9C-6EF5-F71D-AD1FB97C5B8B}"/>
                    </a:ext>
                  </a:extLst>
                </p:cNvPr>
                <p:cNvSpPr/>
                <p:nvPr/>
              </p:nvSpPr>
              <p:spPr>
                <a:xfrm rot="5400000">
                  <a:off x="3065885" y="128508"/>
                  <a:ext cx="45721" cy="895402"/>
                </a:xfrm>
                <a:prstGeom prst="leftBracket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1AADF014-91EC-AF17-66C8-C711C6C88801}"/>
                    </a:ext>
                  </a:extLst>
                </p:cNvPr>
                <p:cNvSpPr txBox="1"/>
                <p:nvPr/>
              </p:nvSpPr>
              <p:spPr>
                <a:xfrm>
                  <a:off x="2831915" y="342784"/>
                  <a:ext cx="894421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***</a:t>
                  </a:r>
                  <a:endParaRPr lang="en-DE" sz="1400" dirty="0"/>
                </a:p>
              </p:txBody>
            </p:sp>
          </p:grpSp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6619040B-BC08-E5EF-21FB-C553E6B353FA}"/>
                  </a:ext>
                </a:extLst>
              </p:cNvPr>
              <p:cNvGrpSpPr/>
              <p:nvPr/>
            </p:nvGrpSpPr>
            <p:grpSpPr>
              <a:xfrm>
                <a:off x="501172" y="2952369"/>
                <a:ext cx="532723" cy="307777"/>
                <a:chOff x="597544" y="179015"/>
                <a:chExt cx="594482" cy="307777"/>
              </a:xfrm>
            </p:grpSpPr>
            <p:sp>
              <p:nvSpPr>
                <p:cNvPr id="20" name="Left Bracket 19">
                  <a:extLst>
                    <a:ext uri="{FF2B5EF4-FFF2-40B4-BE49-F238E27FC236}">
                      <a16:creationId xmlns:a16="http://schemas.microsoft.com/office/drawing/2014/main" id="{D9FA5851-1FDD-7D30-338F-83395BB44B43}"/>
                    </a:ext>
                  </a:extLst>
                </p:cNvPr>
                <p:cNvSpPr/>
                <p:nvPr/>
              </p:nvSpPr>
              <p:spPr>
                <a:xfrm rot="5400000">
                  <a:off x="802690" y="173779"/>
                  <a:ext cx="53974" cy="455798"/>
                </a:xfrm>
                <a:prstGeom prst="leftBracket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9B39AD07-02D6-18B9-F498-96607DED0717}"/>
                    </a:ext>
                  </a:extLst>
                </p:cNvPr>
                <p:cNvSpPr txBox="1"/>
                <p:nvPr/>
              </p:nvSpPr>
              <p:spPr>
                <a:xfrm>
                  <a:off x="597544" y="179015"/>
                  <a:ext cx="594482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***</a:t>
                  </a:r>
                  <a:endParaRPr lang="en-DE" sz="1400" dirty="0"/>
                </a:p>
              </p:txBody>
            </p:sp>
          </p:grp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D540DE5D-DC74-E941-9FFC-9CB756944F55}"/>
                  </a:ext>
                </a:extLst>
              </p:cNvPr>
              <p:cNvGrpSpPr/>
              <p:nvPr/>
            </p:nvGrpSpPr>
            <p:grpSpPr>
              <a:xfrm>
                <a:off x="2277429" y="2956604"/>
                <a:ext cx="540438" cy="307777"/>
                <a:chOff x="592393" y="200704"/>
                <a:chExt cx="594482" cy="307777"/>
              </a:xfrm>
            </p:grpSpPr>
            <p:sp>
              <p:nvSpPr>
                <p:cNvPr id="17" name="Left Bracket 16">
                  <a:extLst>
                    <a:ext uri="{FF2B5EF4-FFF2-40B4-BE49-F238E27FC236}">
                      <a16:creationId xmlns:a16="http://schemas.microsoft.com/office/drawing/2014/main" id="{2D478F3A-3AAB-7005-95A5-FB5DD204612A}"/>
                    </a:ext>
                  </a:extLst>
                </p:cNvPr>
                <p:cNvSpPr/>
                <p:nvPr/>
              </p:nvSpPr>
              <p:spPr>
                <a:xfrm rot="5400000">
                  <a:off x="802690" y="173779"/>
                  <a:ext cx="53974" cy="455798"/>
                </a:xfrm>
                <a:prstGeom prst="leftBracket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9E6BAFA5-F2D8-DB3D-8AD6-A3A3295355F0}"/>
                    </a:ext>
                  </a:extLst>
                </p:cNvPr>
                <p:cNvSpPr txBox="1"/>
                <p:nvPr/>
              </p:nvSpPr>
              <p:spPr>
                <a:xfrm>
                  <a:off x="592393" y="200704"/>
                  <a:ext cx="594482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***</a:t>
                  </a:r>
                  <a:endParaRPr lang="en-DE" sz="1400" dirty="0"/>
                </a:p>
              </p:txBody>
            </p:sp>
          </p:grp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092DF70E-CCDC-D2F7-C19A-A48118F96292}"/>
                  </a:ext>
                </a:extLst>
              </p:cNvPr>
              <p:cNvGrpSpPr/>
              <p:nvPr/>
            </p:nvGrpSpPr>
            <p:grpSpPr>
              <a:xfrm>
                <a:off x="2687744" y="3084564"/>
                <a:ext cx="491307" cy="307777"/>
                <a:chOff x="1044721" y="455664"/>
                <a:chExt cx="594482" cy="307777"/>
              </a:xfrm>
            </p:grpSpPr>
            <p:sp>
              <p:nvSpPr>
                <p:cNvPr id="14" name="Left Bracket 13">
                  <a:extLst>
                    <a:ext uri="{FF2B5EF4-FFF2-40B4-BE49-F238E27FC236}">
                      <a16:creationId xmlns:a16="http://schemas.microsoft.com/office/drawing/2014/main" id="{5E3B8924-954C-E429-96C6-4F1715B8C756}"/>
                    </a:ext>
                  </a:extLst>
                </p:cNvPr>
                <p:cNvSpPr/>
                <p:nvPr/>
              </p:nvSpPr>
              <p:spPr>
                <a:xfrm rot="5400000">
                  <a:off x="1276651" y="412790"/>
                  <a:ext cx="53974" cy="498475"/>
                </a:xfrm>
                <a:prstGeom prst="leftBracket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222524CF-BF57-626A-020D-BD516FF24D02}"/>
                    </a:ext>
                  </a:extLst>
                </p:cNvPr>
                <p:cNvSpPr txBox="1"/>
                <p:nvPr/>
              </p:nvSpPr>
              <p:spPr>
                <a:xfrm>
                  <a:off x="1044721" y="455664"/>
                  <a:ext cx="594482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***</a:t>
                  </a:r>
                  <a:endParaRPr lang="en-DE" sz="1400" dirty="0"/>
                </a:p>
              </p:txBody>
            </p:sp>
          </p:grp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87DEF5D4-16CF-9102-1489-FCC87A729114}"/>
                  </a:ext>
                </a:extLst>
              </p:cNvPr>
              <p:cNvGrpSpPr/>
              <p:nvPr/>
            </p:nvGrpSpPr>
            <p:grpSpPr>
              <a:xfrm>
                <a:off x="2303926" y="2772961"/>
                <a:ext cx="786032" cy="307777"/>
                <a:chOff x="601778" y="-46439"/>
                <a:chExt cx="951098" cy="307777"/>
              </a:xfrm>
            </p:grpSpPr>
            <p:sp>
              <p:nvSpPr>
                <p:cNvPr id="12" name="Left Bracket 11">
                  <a:extLst>
                    <a:ext uri="{FF2B5EF4-FFF2-40B4-BE49-F238E27FC236}">
                      <a16:creationId xmlns:a16="http://schemas.microsoft.com/office/drawing/2014/main" id="{41E99054-43C1-56A8-C4D5-7E98EEC78B08}"/>
                    </a:ext>
                  </a:extLst>
                </p:cNvPr>
                <p:cNvSpPr/>
                <p:nvPr/>
              </p:nvSpPr>
              <p:spPr>
                <a:xfrm rot="5400000">
                  <a:off x="1050340" y="-295663"/>
                  <a:ext cx="53974" cy="951098"/>
                </a:xfrm>
                <a:prstGeom prst="leftBracket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DA455325-93CB-0A44-3565-E1D611119F7A}"/>
                    </a:ext>
                  </a:extLst>
                </p:cNvPr>
                <p:cNvSpPr txBox="1"/>
                <p:nvPr/>
              </p:nvSpPr>
              <p:spPr>
                <a:xfrm>
                  <a:off x="860416" y="-46439"/>
                  <a:ext cx="594482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***</a:t>
                  </a:r>
                  <a:endParaRPr lang="en-DE" sz="1400" dirty="0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0480168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38866"/>
            <a:ext cx="6516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3886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00250F9-F7E9-9838-E56C-3A867F4119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881" y="0"/>
            <a:ext cx="4799450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C4E77F6-66AA-DA49-40B6-52921329668F}"/>
              </a:ext>
            </a:extLst>
          </p:cNvPr>
          <p:cNvSpPr/>
          <p:nvPr/>
        </p:nvSpPr>
        <p:spPr>
          <a:xfrm>
            <a:off x="-601903" y="-335682"/>
            <a:ext cx="1226277" cy="5558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validation2</a:t>
            </a:r>
            <a:endParaRPr lang="en-DE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760CF72-A6EC-4759-FBE6-DE8611154CF6}"/>
              </a:ext>
            </a:extLst>
          </p:cNvPr>
          <p:cNvSpPr/>
          <p:nvPr/>
        </p:nvSpPr>
        <p:spPr>
          <a:xfrm>
            <a:off x="6825522" y="-268710"/>
            <a:ext cx="1226277" cy="2109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validation</a:t>
            </a:r>
            <a:endParaRPr lang="en-DE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559DB15-A7C7-BFFD-A858-722B4BDCD2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5999" y="0"/>
            <a:ext cx="4795617" cy="6858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CE09991-EFDB-6836-151B-2C7D10D76E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78833" y="0"/>
            <a:ext cx="4820534" cy="6858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9803ACEE-C427-AAD4-5607-A9E688D434A2}"/>
              </a:ext>
            </a:extLst>
          </p:cNvPr>
          <p:cNvSpPr/>
          <p:nvPr/>
        </p:nvSpPr>
        <p:spPr>
          <a:xfrm>
            <a:off x="12192000" y="-301465"/>
            <a:ext cx="1226277" cy="2109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validation3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2438106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48391"/>
            <a:ext cx="6516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1" dirty="0"/>
              <a:t>18</a:t>
            </a:r>
            <a:r>
              <a:rPr lang="en-DE" sz="1801" dirty="0"/>
              <a:t> cm – max. Breite Abbildung</a:t>
            </a: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48391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1" dirty="0"/>
              <a:t>8,8</a:t>
            </a:r>
            <a:r>
              <a:rPr lang="en-DE" sz="1801" dirty="0"/>
              <a:t> cm – max. Breite Abbildung</a:t>
            </a:r>
          </a:p>
        </p:txBody>
      </p:sp>
      <p:grpSp>
        <p:nvGrpSpPr>
          <p:cNvPr id="8097" name="Group 8096">
            <a:extLst>
              <a:ext uri="{FF2B5EF4-FFF2-40B4-BE49-F238E27FC236}">
                <a16:creationId xmlns:a16="http://schemas.microsoft.com/office/drawing/2014/main" id="{33B1FC37-FDF2-8DA2-6FBF-4F762AF2657F}"/>
              </a:ext>
            </a:extLst>
          </p:cNvPr>
          <p:cNvGrpSpPr/>
          <p:nvPr/>
        </p:nvGrpSpPr>
        <p:grpSpPr>
          <a:xfrm>
            <a:off x="0" y="9451"/>
            <a:ext cx="6581775" cy="5210249"/>
            <a:chOff x="0" y="9451"/>
            <a:chExt cx="6581775" cy="5210249"/>
          </a:xfrm>
        </p:grpSpPr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98EE247D-99B8-1795-A8E4-DF83EF80BC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286250" y="3457575"/>
              <a:ext cx="2295525" cy="1762125"/>
            </a:xfrm>
            <a:prstGeom prst="rect">
              <a:avLst/>
            </a:prstGeom>
          </p:spPr>
        </p:pic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FCC8EEC8-8A05-A88A-1758-0A9626B3D4F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143125" y="3457575"/>
              <a:ext cx="2200275" cy="1762125"/>
            </a:xfrm>
            <a:prstGeom prst="rect">
              <a:avLst/>
            </a:prstGeom>
          </p:spPr>
        </p:pic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A59AFA00-EE0A-B0A8-1E64-A581D1DBCD2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0" y="9451"/>
              <a:ext cx="2143125" cy="1762125"/>
            </a:xfrm>
            <a:prstGeom prst="rect">
              <a:avLst/>
            </a:prstGeom>
          </p:spPr>
        </p:pic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A251CB11-A18B-E828-0D88-564162CBA8F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286250" y="9451"/>
              <a:ext cx="2238375" cy="1762125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80E7077E-A328-A03C-4AEB-B6407D17389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143125" y="9451"/>
              <a:ext cx="2238375" cy="1762125"/>
            </a:xfrm>
            <a:prstGeom prst="rect">
              <a:avLst/>
            </a:prstGeom>
          </p:spPr>
        </p:pic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31EB3F68-648E-F905-60CB-629929ED4DC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0" y="1771576"/>
              <a:ext cx="2143125" cy="1762125"/>
            </a:xfrm>
            <a:prstGeom prst="rect">
              <a:avLst/>
            </a:prstGeom>
          </p:spPr>
        </p:pic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05934B47-D0D8-009B-F727-70DB12ADFDA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4286250" y="1771576"/>
              <a:ext cx="2238375" cy="1762125"/>
            </a:xfrm>
            <a:prstGeom prst="rect">
              <a:avLst/>
            </a:prstGeom>
          </p:spPr>
        </p:pic>
        <p:pic>
          <p:nvPicPr>
            <p:cNvPr id="20" name="Graphic 19">
              <a:extLst>
                <a:ext uri="{FF2B5EF4-FFF2-40B4-BE49-F238E27FC236}">
                  <a16:creationId xmlns:a16="http://schemas.microsoft.com/office/drawing/2014/main" id="{C7FA49C8-7D42-381D-0FC9-3078C276F1DD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2143125" y="1771576"/>
              <a:ext cx="2238375" cy="1762125"/>
            </a:xfrm>
            <a:prstGeom prst="rect">
              <a:avLst/>
            </a:prstGeom>
          </p:spPr>
        </p:pic>
        <p:pic>
          <p:nvPicPr>
            <p:cNvPr id="22" name="Graphic 21">
              <a:extLst>
                <a:ext uri="{FF2B5EF4-FFF2-40B4-BE49-F238E27FC236}">
                  <a16:creationId xmlns:a16="http://schemas.microsoft.com/office/drawing/2014/main" id="{AA2EF946-079E-0A9F-EBAC-AA9B362E99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0" y="3457575"/>
              <a:ext cx="2200275" cy="1762125"/>
            </a:xfrm>
            <a:prstGeom prst="rect">
              <a:avLst/>
            </a:prstGeom>
          </p:spPr>
        </p:pic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A204B79C-338C-812A-4BA9-CBEBDD8B27F7}"/>
              </a:ext>
            </a:extLst>
          </p:cNvPr>
          <p:cNvSpPr/>
          <p:nvPr/>
        </p:nvSpPr>
        <p:spPr>
          <a:xfrm>
            <a:off x="8161587" y="1042869"/>
            <a:ext cx="1647431" cy="72870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Supplement 1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40182692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48391"/>
            <a:ext cx="6516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1" dirty="0"/>
              <a:t>18</a:t>
            </a:r>
            <a:r>
              <a:rPr lang="en-DE" sz="1801" dirty="0"/>
              <a:t> cm – max. Breite Abbildung</a:t>
            </a: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48391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1" dirty="0"/>
              <a:t>8,8</a:t>
            </a:r>
            <a:r>
              <a:rPr lang="en-DE" sz="1801" dirty="0"/>
              <a:t> cm – max. Breite Abbildung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204B79C-338C-812A-4BA9-CBEBDD8B27F7}"/>
              </a:ext>
            </a:extLst>
          </p:cNvPr>
          <p:cNvSpPr/>
          <p:nvPr/>
        </p:nvSpPr>
        <p:spPr>
          <a:xfrm>
            <a:off x="8161587" y="1042869"/>
            <a:ext cx="1647431" cy="72870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Supplement 2</a:t>
            </a:r>
            <a:endParaRPr lang="en-DE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5ADB83E-F20A-98A9-7059-7BF547CA4E8D}"/>
              </a:ext>
            </a:extLst>
          </p:cNvPr>
          <p:cNvGrpSpPr/>
          <p:nvPr/>
        </p:nvGrpSpPr>
        <p:grpSpPr>
          <a:xfrm>
            <a:off x="-1" y="0"/>
            <a:ext cx="6516000" cy="2165159"/>
            <a:chOff x="-1" y="0"/>
            <a:chExt cx="6516000" cy="2165159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AB9510D-4F37-FFB2-AF70-7A8F1629F647}"/>
                </a:ext>
              </a:extLst>
            </p:cNvPr>
            <p:cNvSpPr/>
            <p:nvPr/>
          </p:nvSpPr>
          <p:spPr>
            <a:xfrm>
              <a:off x="-1" y="0"/>
              <a:ext cx="6516000" cy="21651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7EE7894D-9A8D-2AAC-514C-9F180CDE220F}"/>
                </a:ext>
              </a:extLst>
            </p:cNvPr>
            <p:cNvGrpSpPr/>
            <p:nvPr/>
          </p:nvGrpSpPr>
          <p:grpSpPr>
            <a:xfrm>
              <a:off x="1566390" y="68013"/>
              <a:ext cx="3383217" cy="2097146"/>
              <a:chOff x="2086078" y="1277151"/>
              <a:chExt cx="3383217" cy="2097146"/>
            </a:xfrm>
          </p:grpSpPr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16E023AE-8D94-CAAD-D2E8-E474E891D147}"/>
                  </a:ext>
                </a:extLst>
              </p:cNvPr>
              <p:cNvGrpSpPr/>
              <p:nvPr/>
            </p:nvGrpSpPr>
            <p:grpSpPr>
              <a:xfrm>
                <a:off x="2086078" y="1500932"/>
                <a:ext cx="3383217" cy="1873365"/>
                <a:chOff x="45240" y="2721494"/>
                <a:chExt cx="3383217" cy="1873365"/>
              </a:xfrm>
            </p:grpSpPr>
            <p:pic>
              <p:nvPicPr>
                <p:cNvPr id="4" name="Picture 3">
                  <a:extLst>
                    <a:ext uri="{FF2B5EF4-FFF2-40B4-BE49-F238E27FC236}">
                      <a16:creationId xmlns:a16="http://schemas.microsoft.com/office/drawing/2014/main" id="{AEF0E949-51E8-2D94-D0B0-04A45C369D1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4136" t="9717" b="4079"/>
                <a:stretch/>
              </p:blipFill>
              <p:spPr>
                <a:xfrm>
                  <a:off x="45240" y="2747736"/>
                  <a:ext cx="1688880" cy="1847123"/>
                </a:xfrm>
                <a:prstGeom prst="rect">
                  <a:avLst/>
                </a:prstGeom>
              </p:spPr>
            </p:pic>
            <p:pic>
              <p:nvPicPr>
                <p:cNvPr id="5" name="Picture 4">
                  <a:extLst>
                    <a:ext uri="{FF2B5EF4-FFF2-40B4-BE49-F238E27FC236}">
                      <a16:creationId xmlns:a16="http://schemas.microsoft.com/office/drawing/2014/main" id="{F3EF5608-8F50-5136-617C-501A9F14840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t="11210" b="5324"/>
                <a:stretch/>
              </p:blipFill>
              <p:spPr>
                <a:xfrm>
                  <a:off x="1666709" y="2772960"/>
                  <a:ext cx="1761748" cy="1768111"/>
                </a:xfrm>
                <a:prstGeom prst="rect">
                  <a:avLst/>
                </a:prstGeom>
              </p:spPr>
            </p:pic>
            <p:grpSp>
              <p:nvGrpSpPr>
                <p:cNvPr id="7" name="Group 6">
                  <a:extLst>
                    <a:ext uri="{FF2B5EF4-FFF2-40B4-BE49-F238E27FC236}">
                      <a16:creationId xmlns:a16="http://schemas.microsoft.com/office/drawing/2014/main" id="{1745E091-0E5C-9F45-731D-7D2171640673}"/>
                    </a:ext>
                  </a:extLst>
                </p:cNvPr>
                <p:cNvGrpSpPr/>
                <p:nvPr/>
              </p:nvGrpSpPr>
              <p:grpSpPr>
                <a:xfrm>
                  <a:off x="1008493" y="2897735"/>
                  <a:ext cx="533424" cy="307777"/>
                  <a:chOff x="3013364" y="630785"/>
                  <a:chExt cx="654421" cy="307777"/>
                </a:xfrm>
              </p:grpSpPr>
              <p:sp>
                <p:nvSpPr>
                  <p:cNvPr id="31" name="Left Bracket 30">
                    <a:extLst>
                      <a:ext uri="{FF2B5EF4-FFF2-40B4-BE49-F238E27FC236}">
                        <a16:creationId xmlns:a16="http://schemas.microsoft.com/office/drawing/2014/main" id="{7AABCEBA-764D-10DE-591A-A56424AB5B7D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257241" y="572310"/>
                    <a:ext cx="45719" cy="533474"/>
                  </a:xfrm>
                  <a:prstGeom prst="leftBracket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194B98CC-BE35-3307-7728-949A094C5726}"/>
                      </a:ext>
                    </a:extLst>
                  </p:cNvPr>
                  <p:cNvSpPr txBox="1"/>
                  <p:nvPr/>
                </p:nvSpPr>
                <p:spPr>
                  <a:xfrm>
                    <a:off x="3136767" y="630785"/>
                    <a:ext cx="531018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/>
                      <a:t>*</a:t>
                    </a:r>
                    <a:endParaRPr lang="en-DE" sz="1400" dirty="0"/>
                  </a:p>
                </p:txBody>
              </p:sp>
            </p:grpSp>
            <p:grpSp>
              <p:nvGrpSpPr>
                <p:cNvPr id="9" name="Group 8">
                  <a:extLst>
                    <a:ext uri="{FF2B5EF4-FFF2-40B4-BE49-F238E27FC236}">
                      <a16:creationId xmlns:a16="http://schemas.microsoft.com/office/drawing/2014/main" id="{78F97BAD-459D-B6A5-4CB6-FA47C1A54D51}"/>
                    </a:ext>
                  </a:extLst>
                </p:cNvPr>
                <p:cNvGrpSpPr/>
                <p:nvPr/>
              </p:nvGrpSpPr>
              <p:grpSpPr>
                <a:xfrm>
                  <a:off x="561969" y="2721494"/>
                  <a:ext cx="986628" cy="307777"/>
                  <a:chOff x="2641045" y="342784"/>
                  <a:chExt cx="1085291" cy="307777"/>
                </a:xfrm>
              </p:grpSpPr>
              <p:sp>
                <p:nvSpPr>
                  <p:cNvPr id="29" name="Left Bracket 28">
                    <a:extLst>
                      <a:ext uri="{FF2B5EF4-FFF2-40B4-BE49-F238E27FC236}">
                        <a16:creationId xmlns:a16="http://schemas.microsoft.com/office/drawing/2014/main" id="{CF2A77E8-C4A6-9949-7810-EE74792C8620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065885" y="128508"/>
                    <a:ext cx="45721" cy="895402"/>
                  </a:xfrm>
                  <a:prstGeom prst="leftBracket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534AE308-3671-2C5C-044C-F8D112077F27}"/>
                      </a:ext>
                    </a:extLst>
                  </p:cNvPr>
                  <p:cNvSpPr txBox="1"/>
                  <p:nvPr/>
                </p:nvSpPr>
                <p:spPr>
                  <a:xfrm>
                    <a:off x="2831915" y="342784"/>
                    <a:ext cx="894421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/>
                      <a:t>***</a:t>
                    </a:r>
                    <a:endParaRPr lang="en-DE" sz="1400" dirty="0"/>
                  </a:p>
                </p:txBody>
              </p:sp>
            </p:grpSp>
            <p:grpSp>
              <p:nvGrpSpPr>
                <p:cNvPr id="11" name="Group 10">
                  <a:extLst>
                    <a:ext uri="{FF2B5EF4-FFF2-40B4-BE49-F238E27FC236}">
                      <a16:creationId xmlns:a16="http://schemas.microsoft.com/office/drawing/2014/main" id="{554AFE38-52D7-88B1-206E-DA39B6565626}"/>
                    </a:ext>
                  </a:extLst>
                </p:cNvPr>
                <p:cNvGrpSpPr/>
                <p:nvPr/>
              </p:nvGrpSpPr>
              <p:grpSpPr>
                <a:xfrm>
                  <a:off x="501172" y="2952369"/>
                  <a:ext cx="532723" cy="307777"/>
                  <a:chOff x="597544" y="179015"/>
                  <a:chExt cx="594482" cy="307777"/>
                </a:xfrm>
              </p:grpSpPr>
              <p:sp>
                <p:nvSpPr>
                  <p:cNvPr id="27" name="Left Bracket 26">
                    <a:extLst>
                      <a:ext uri="{FF2B5EF4-FFF2-40B4-BE49-F238E27FC236}">
                        <a16:creationId xmlns:a16="http://schemas.microsoft.com/office/drawing/2014/main" id="{EB26DE1D-5057-0216-AFD9-394EBE1087CD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802690" y="173779"/>
                    <a:ext cx="53974" cy="455798"/>
                  </a:xfrm>
                  <a:prstGeom prst="leftBracket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6551EDE8-F479-76BA-B5A6-E0B51B0AFBC7}"/>
                      </a:ext>
                    </a:extLst>
                  </p:cNvPr>
                  <p:cNvSpPr txBox="1"/>
                  <p:nvPr/>
                </p:nvSpPr>
                <p:spPr>
                  <a:xfrm>
                    <a:off x="597544" y="179015"/>
                    <a:ext cx="594482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/>
                      <a:t>***</a:t>
                    </a:r>
                    <a:endParaRPr lang="en-DE" sz="1400" dirty="0"/>
                  </a:p>
                </p:txBody>
              </p:sp>
            </p:grpSp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FE912517-3F9F-9076-75B5-073D2CD6ECFA}"/>
                    </a:ext>
                  </a:extLst>
                </p:cNvPr>
                <p:cNvGrpSpPr/>
                <p:nvPr/>
              </p:nvGrpSpPr>
              <p:grpSpPr>
                <a:xfrm>
                  <a:off x="2277429" y="2956604"/>
                  <a:ext cx="540438" cy="307777"/>
                  <a:chOff x="592393" y="200704"/>
                  <a:chExt cx="594482" cy="307777"/>
                </a:xfrm>
              </p:grpSpPr>
              <p:sp>
                <p:nvSpPr>
                  <p:cNvPr id="25" name="Left Bracket 24">
                    <a:extLst>
                      <a:ext uri="{FF2B5EF4-FFF2-40B4-BE49-F238E27FC236}">
                        <a16:creationId xmlns:a16="http://schemas.microsoft.com/office/drawing/2014/main" id="{B9629DB3-4B57-5233-7616-7D3356BAAD8E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802690" y="173779"/>
                    <a:ext cx="53974" cy="455798"/>
                  </a:xfrm>
                  <a:prstGeom prst="leftBracket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288A1CF9-FB19-1CE1-2450-688FAB0FE7ED}"/>
                      </a:ext>
                    </a:extLst>
                  </p:cNvPr>
                  <p:cNvSpPr txBox="1"/>
                  <p:nvPr/>
                </p:nvSpPr>
                <p:spPr>
                  <a:xfrm>
                    <a:off x="592393" y="200704"/>
                    <a:ext cx="594482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/>
                      <a:t>***</a:t>
                    </a:r>
                    <a:endParaRPr lang="en-DE" sz="1400" dirty="0"/>
                  </a:p>
                </p:txBody>
              </p:sp>
            </p:grpSp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AD50FF87-6410-2081-ADCA-29CAF94175FD}"/>
                    </a:ext>
                  </a:extLst>
                </p:cNvPr>
                <p:cNvGrpSpPr/>
                <p:nvPr/>
              </p:nvGrpSpPr>
              <p:grpSpPr>
                <a:xfrm>
                  <a:off x="2687744" y="3084564"/>
                  <a:ext cx="491307" cy="307777"/>
                  <a:chOff x="1044721" y="455664"/>
                  <a:chExt cx="594482" cy="307777"/>
                </a:xfrm>
              </p:grpSpPr>
              <p:sp>
                <p:nvSpPr>
                  <p:cNvPr id="23" name="Left Bracket 22">
                    <a:extLst>
                      <a:ext uri="{FF2B5EF4-FFF2-40B4-BE49-F238E27FC236}">
                        <a16:creationId xmlns:a16="http://schemas.microsoft.com/office/drawing/2014/main" id="{0C6B0A7F-9E5C-AAAF-7350-F7EE2AAA76C6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1276651" y="412790"/>
                    <a:ext cx="53974" cy="498475"/>
                  </a:xfrm>
                  <a:prstGeom prst="leftBracket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3A3A6659-6962-1462-EE71-4FAE916385C9}"/>
                      </a:ext>
                    </a:extLst>
                  </p:cNvPr>
                  <p:cNvSpPr txBox="1"/>
                  <p:nvPr/>
                </p:nvSpPr>
                <p:spPr>
                  <a:xfrm>
                    <a:off x="1044721" y="455664"/>
                    <a:ext cx="594482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/>
                      <a:t>***</a:t>
                    </a:r>
                    <a:endParaRPr lang="en-DE" sz="1400" dirty="0"/>
                  </a:p>
                </p:txBody>
              </p:sp>
            </p:grpSp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F757EC2D-EE9E-F410-1B3E-ABA019037DD7}"/>
                    </a:ext>
                  </a:extLst>
                </p:cNvPr>
                <p:cNvGrpSpPr/>
                <p:nvPr/>
              </p:nvGrpSpPr>
              <p:grpSpPr>
                <a:xfrm>
                  <a:off x="2303926" y="2772961"/>
                  <a:ext cx="786032" cy="307777"/>
                  <a:chOff x="601778" y="-46439"/>
                  <a:chExt cx="951098" cy="307777"/>
                </a:xfrm>
              </p:grpSpPr>
              <p:sp>
                <p:nvSpPr>
                  <p:cNvPr id="19" name="Left Bracket 18">
                    <a:extLst>
                      <a:ext uri="{FF2B5EF4-FFF2-40B4-BE49-F238E27FC236}">
                        <a16:creationId xmlns:a16="http://schemas.microsoft.com/office/drawing/2014/main" id="{960E57D3-6409-C785-0ED2-90726F5DEB35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1050340" y="-295663"/>
                    <a:ext cx="53974" cy="951098"/>
                  </a:xfrm>
                  <a:prstGeom prst="leftBracket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2782C989-F6D4-C0EA-AB70-98B07E3840AD}"/>
                      </a:ext>
                    </a:extLst>
                  </p:cNvPr>
                  <p:cNvSpPr txBox="1"/>
                  <p:nvPr/>
                </p:nvSpPr>
                <p:spPr>
                  <a:xfrm>
                    <a:off x="860416" y="-46439"/>
                    <a:ext cx="594482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/>
                      <a:t>***</a:t>
                    </a:r>
                    <a:endParaRPr lang="en-DE" sz="1400" dirty="0"/>
                  </a:p>
                </p:txBody>
              </p:sp>
            </p:grpSp>
          </p:grp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5E4EAA1-3333-F774-70CA-2737838F66F9}"/>
                  </a:ext>
                </a:extLst>
              </p:cNvPr>
              <p:cNvSpPr txBox="1"/>
              <p:nvPr/>
            </p:nvSpPr>
            <p:spPr>
              <a:xfrm>
                <a:off x="2325884" y="1277151"/>
                <a:ext cx="408268" cy="24634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1001" b="1" dirty="0">
                    <a:solidFill>
                      <a:srgbClr val="262626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(a)</a:t>
                </a: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DB9E623-5BE1-65EB-E9C5-1A38D54D309F}"/>
                  </a:ext>
                </a:extLst>
              </p:cNvPr>
              <p:cNvSpPr txBox="1"/>
              <p:nvPr/>
            </p:nvSpPr>
            <p:spPr>
              <a:xfrm>
                <a:off x="4024509" y="1277151"/>
                <a:ext cx="408268" cy="24634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1001" b="1" dirty="0">
                    <a:solidFill>
                      <a:srgbClr val="262626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(b)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251141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38866"/>
            <a:ext cx="6516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3886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AFBD4E-5448-5EAA-1894-4D0DE4F5BF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583693" cy="658369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9553A69-5704-DF4D-D739-3CCF740E9A78}"/>
              </a:ext>
            </a:extLst>
          </p:cNvPr>
          <p:cNvSpPr/>
          <p:nvPr/>
        </p:nvSpPr>
        <p:spPr>
          <a:xfrm>
            <a:off x="7685494" y="1330036"/>
            <a:ext cx="2705415" cy="17985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Supplement 3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6680815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raphic 38">
            <a:extLst>
              <a:ext uri="{FF2B5EF4-FFF2-40B4-BE49-F238E27FC236}">
                <a16:creationId xmlns:a16="http://schemas.microsoft.com/office/drawing/2014/main" id="{568CA279-F023-0700-C86B-050FE1EB363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100" t="55664" b="1"/>
          <a:stretch/>
        </p:blipFill>
        <p:spPr>
          <a:xfrm>
            <a:off x="327269" y="1483163"/>
            <a:ext cx="2850578" cy="993083"/>
          </a:xfrm>
          <a:prstGeom prst="rect">
            <a:avLst/>
          </a:prstGeom>
        </p:spPr>
      </p:pic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0" y="-495537"/>
            <a:ext cx="6516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75062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pic>
        <p:nvPicPr>
          <p:cNvPr id="1921" name="Graphic 1920">
            <a:extLst>
              <a:ext uri="{FF2B5EF4-FFF2-40B4-BE49-F238E27FC236}">
                <a16:creationId xmlns:a16="http://schemas.microsoft.com/office/drawing/2014/main" id="{E3811A4A-9AE1-3DEE-C01B-34C1769DECF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100" t="13983" b="53737"/>
          <a:stretch/>
        </p:blipFill>
        <p:spPr>
          <a:xfrm>
            <a:off x="344418" y="424288"/>
            <a:ext cx="2850578" cy="723049"/>
          </a:xfrm>
          <a:prstGeom prst="rect">
            <a:avLst/>
          </a:prstGeom>
        </p:spPr>
      </p:pic>
      <p:pic>
        <p:nvPicPr>
          <p:cNvPr id="1919" name="Graphic 1918">
            <a:extLst>
              <a:ext uri="{FF2B5EF4-FFF2-40B4-BE49-F238E27FC236}">
                <a16:creationId xmlns:a16="http://schemas.microsoft.com/office/drawing/2014/main" id="{ACE723D5-FE89-5351-BB5D-7066976E557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4405" t="7841"/>
          <a:stretch/>
        </p:blipFill>
        <p:spPr>
          <a:xfrm>
            <a:off x="57866" y="2288837"/>
            <a:ext cx="4100721" cy="1976643"/>
          </a:xfrm>
          <a:prstGeom prst="rect">
            <a:avLst/>
          </a:prstGeom>
        </p:spPr>
      </p:pic>
      <p:pic>
        <p:nvPicPr>
          <p:cNvPr id="1917" name="Graphic 1916">
            <a:extLst>
              <a:ext uri="{FF2B5EF4-FFF2-40B4-BE49-F238E27FC236}">
                <a16:creationId xmlns:a16="http://schemas.microsoft.com/office/drawing/2014/main" id="{48FDE721-EEBC-E69B-304A-E855B6C3C0F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t="7086" r="5568"/>
          <a:stretch/>
        </p:blipFill>
        <p:spPr>
          <a:xfrm>
            <a:off x="3845744" y="2273441"/>
            <a:ext cx="2697594" cy="1992841"/>
          </a:xfrm>
          <a:prstGeom prst="rect">
            <a:avLst/>
          </a:prstGeom>
        </p:spPr>
      </p:pic>
      <p:pic>
        <p:nvPicPr>
          <p:cNvPr id="1913" name="Graphic 1912">
            <a:extLst>
              <a:ext uri="{FF2B5EF4-FFF2-40B4-BE49-F238E27FC236}">
                <a16:creationId xmlns:a16="http://schemas.microsoft.com/office/drawing/2014/main" id="{48B2F8A2-ABFD-B466-A6B0-86ACE97FEB8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6266" t="8606" r="8261"/>
          <a:stretch/>
        </p:blipFill>
        <p:spPr>
          <a:xfrm>
            <a:off x="3192817" y="333278"/>
            <a:ext cx="3265489" cy="1745813"/>
          </a:xfrm>
          <a:prstGeom prst="rect">
            <a:avLst/>
          </a:prstGeom>
        </p:spPr>
      </p:pic>
      <p:sp>
        <p:nvSpPr>
          <p:cNvPr id="1936" name="TextBox 1935">
            <a:extLst>
              <a:ext uri="{FF2B5EF4-FFF2-40B4-BE49-F238E27FC236}">
                <a16:creationId xmlns:a16="http://schemas.microsoft.com/office/drawing/2014/main" id="{7A5E4A60-B3A5-F9A9-90B9-3C3BF5D50E82}"/>
              </a:ext>
            </a:extLst>
          </p:cNvPr>
          <p:cNvSpPr txBox="1"/>
          <p:nvPr/>
        </p:nvSpPr>
        <p:spPr>
          <a:xfrm>
            <a:off x="3073088" y="3342"/>
            <a:ext cx="244800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rgbClr val="2020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</a:p>
        </p:txBody>
      </p:sp>
      <p:sp>
        <p:nvSpPr>
          <p:cNvPr id="1937" name="TextBox 1936">
            <a:extLst>
              <a:ext uri="{FF2B5EF4-FFF2-40B4-BE49-F238E27FC236}">
                <a16:creationId xmlns:a16="http://schemas.microsoft.com/office/drawing/2014/main" id="{72CE3E48-2201-1BE4-143E-AF484C79BD63}"/>
              </a:ext>
            </a:extLst>
          </p:cNvPr>
          <p:cNvSpPr txBox="1"/>
          <p:nvPr/>
        </p:nvSpPr>
        <p:spPr>
          <a:xfrm>
            <a:off x="3746263" y="2143647"/>
            <a:ext cx="236184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rgbClr val="2020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</a:p>
        </p:txBody>
      </p:sp>
      <p:sp>
        <p:nvSpPr>
          <p:cNvPr id="1938" name="TextBox 1937">
            <a:extLst>
              <a:ext uri="{FF2B5EF4-FFF2-40B4-BE49-F238E27FC236}">
                <a16:creationId xmlns:a16="http://schemas.microsoft.com/office/drawing/2014/main" id="{DE6E620B-A57F-8DF9-D50D-0784CC453264}"/>
              </a:ext>
            </a:extLst>
          </p:cNvPr>
          <p:cNvSpPr txBox="1"/>
          <p:nvPr/>
        </p:nvSpPr>
        <p:spPr>
          <a:xfrm>
            <a:off x="22017" y="2150330"/>
            <a:ext cx="171603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rgbClr val="2020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19CB11C-E9D3-FA1C-F548-4E86017268BD}"/>
              </a:ext>
            </a:extLst>
          </p:cNvPr>
          <p:cNvSpPr txBox="1"/>
          <p:nvPr/>
        </p:nvSpPr>
        <p:spPr>
          <a:xfrm rot="16200000">
            <a:off x="3572561" y="3113490"/>
            <a:ext cx="822813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Frequency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2702722-89A1-D3E5-8858-72D893E1460C}"/>
              </a:ext>
            </a:extLst>
          </p:cNvPr>
          <p:cNvSpPr txBox="1"/>
          <p:nvPr/>
        </p:nvSpPr>
        <p:spPr>
          <a:xfrm rot="16200000">
            <a:off x="2771463" y="962510"/>
            <a:ext cx="822813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Frequency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53F8263-7722-82D0-B1CF-D4F6F6186235}"/>
              </a:ext>
            </a:extLst>
          </p:cNvPr>
          <p:cNvSpPr txBox="1"/>
          <p:nvPr/>
        </p:nvSpPr>
        <p:spPr>
          <a:xfrm rot="16200000">
            <a:off x="-247376" y="3085344"/>
            <a:ext cx="822813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Frequency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D1EFD03-4ECF-62E4-8DEC-7A1885E72CC3}"/>
              </a:ext>
            </a:extLst>
          </p:cNvPr>
          <p:cNvSpPr txBox="1"/>
          <p:nvPr/>
        </p:nvSpPr>
        <p:spPr>
          <a:xfrm>
            <a:off x="4219729" y="4156095"/>
            <a:ext cx="2075842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800" dirty="0" err="1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rsfMRI</a:t>
            </a:r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800" dirty="0" err="1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tSNR</a:t>
            </a:r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(</a:t>
            </a:r>
            <a:r>
              <a:rPr lang="en-US" sz="800" dirty="0" err="1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a.u</a:t>
            </a:r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8231232-80B1-5086-8DE6-D5CFB856D2CD}"/>
              </a:ext>
            </a:extLst>
          </p:cNvPr>
          <p:cNvSpPr txBox="1"/>
          <p:nvPr/>
        </p:nvSpPr>
        <p:spPr>
          <a:xfrm>
            <a:off x="895333" y="4156095"/>
            <a:ext cx="2075842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DTI: motion severity  (</a:t>
            </a:r>
            <a:r>
              <a:rPr lang="en-US" sz="800" dirty="0" err="1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a.u</a:t>
            </a:r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6977DE6-6D97-0C8C-9C18-5ABBD26ED160}"/>
              </a:ext>
            </a:extLst>
          </p:cNvPr>
          <p:cNvSpPr txBox="1"/>
          <p:nvPr/>
        </p:nvSpPr>
        <p:spPr>
          <a:xfrm>
            <a:off x="3708309" y="2004884"/>
            <a:ext cx="2075842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SNR-Standard (</a:t>
            </a:r>
            <a:r>
              <a:rPr lang="en-US" sz="800" dirty="0" err="1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a.u</a:t>
            </a:r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458C371-0494-9E7E-193C-39244B9CD3F1}"/>
              </a:ext>
            </a:extLst>
          </p:cNvPr>
          <p:cNvSpPr txBox="1"/>
          <p:nvPr/>
        </p:nvSpPr>
        <p:spPr>
          <a:xfrm>
            <a:off x="180141" y="120236"/>
            <a:ext cx="963684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T2w: x-resolution</a:t>
            </a:r>
          </a:p>
        </p:txBody>
      </p:sp>
      <p:sp>
        <p:nvSpPr>
          <p:cNvPr id="1932" name="TextBox 1931">
            <a:extLst>
              <a:ext uri="{FF2B5EF4-FFF2-40B4-BE49-F238E27FC236}">
                <a16:creationId xmlns:a16="http://schemas.microsoft.com/office/drawing/2014/main" id="{DFF832DD-F07E-9B83-4C13-F9ACAAD7EBD3}"/>
              </a:ext>
            </a:extLst>
          </p:cNvPr>
          <p:cNvSpPr txBox="1"/>
          <p:nvPr/>
        </p:nvSpPr>
        <p:spPr>
          <a:xfrm>
            <a:off x="1271093" y="60934"/>
            <a:ext cx="5595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>
                <a:solidFill>
                  <a:srgbClr val="2626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1000" b="1" dirty="0">
                <a:solidFill>
                  <a:srgbClr val="2626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a)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9E26FAD-387B-82F0-23D9-38493CC3C2B0}"/>
              </a:ext>
            </a:extLst>
          </p:cNvPr>
          <p:cNvSpPr txBox="1"/>
          <p:nvPr/>
        </p:nvSpPr>
        <p:spPr>
          <a:xfrm>
            <a:off x="1062375" y="67896"/>
            <a:ext cx="963684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endParaRPr lang="en-US" sz="800" dirty="0">
              <a:solidFill>
                <a:srgbClr val="4F4F4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399D1A6-D646-B3BD-6CD7-2562AC1E2D0E}"/>
              </a:ext>
            </a:extLst>
          </p:cNvPr>
          <p:cNvSpPr txBox="1"/>
          <p:nvPr/>
        </p:nvSpPr>
        <p:spPr>
          <a:xfrm>
            <a:off x="1083585" y="120236"/>
            <a:ext cx="963684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T2w: y-resolution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EFD404B-9593-F89D-9693-892B07341FAB}"/>
              </a:ext>
            </a:extLst>
          </p:cNvPr>
          <p:cNvSpPr txBox="1"/>
          <p:nvPr/>
        </p:nvSpPr>
        <p:spPr>
          <a:xfrm>
            <a:off x="1983680" y="118165"/>
            <a:ext cx="1038411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T2w: slice thickness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32A5667-BD72-A82C-7AA3-BA0184804D8E}"/>
              </a:ext>
            </a:extLst>
          </p:cNvPr>
          <p:cNvSpPr txBox="1"/>
          <p:nvPr/>
        </p:nvSpPr>
        <p:spPr>
          <a:xfrm>
            <a:off x="180141" y="1230410"/>
            <a:ext cx="963684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DTI: x-resolution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0BE110A-5BCC-B678-8A81-8603022C2ACE}"/>
              </a:ext>
            </a:extLst>
          </p:cNvPr>
          <p:cNvSpPr txBox="1"/>
          <p:nvPr/>
        </p:nvSpPr>
        <p:spPr>
          <a:xfrm>
            <a:off x="1083585" y="1230410"/>
            <a:ext cx="963684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DTI: y-resolution</a:t>
            </a:r>
            <a:endParaRPr lang="en-US" sz="800" dirty="0">
              <a:solidFill>
                <a:srgbClr val="4F4F4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C0852044-1554-FCAE-DB9C-BE3631BB844B}"/>
              </a:ext>
            </a:extLst>
          </p:cNvPr>
          <p:cNvSpPr txBox="1"/>
          <p:nvPr/>
        </p:nvSpPr>
        <p:spPr>
          <a:xfrm>
            <a:off x="1983680" y="1228339"/>
            <a:ext cx="1038411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DTI: slice thickness</a:t>
            </a:r>
            <a:endParaRPr lang="en-US" sz="800" dirty="0">
              <a:solidFill>
                <a:srgbClr val="4F4F4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25E4422-08D1-6BFA-D2CA-9136A2082D61}"/>
              </a:ext>
            </a:extLst>
          </p:cNvPr>
          <p:cNvGrpSpPr/>
          <p:nvPr/>
        </p:nvGrpSpPr>
        <p:grpSpPr>
          <a:xfrm>
            <a:off x="5751444" y="355564"/>
            <a:ext cx="739558" cy="340679"/>
            <a:chOff x="8093292" y="1510005"/>
            <a:chExt cx="739558" cy="340679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C2980E73-CD27-1C94-A8ED-5F9EA5D3A9E3}"/>
                </a:ext>
              </a:extLst>
            </p:cNvPr>
            <p:cNvSpPr/>
            <p:nvPr/>
          </p:nvSpPr>
          <p:spPr>
            <a:xfrm>
              <a:off x="8093292" y="1510005"/>
              <a:ext cx="631608" cy="3406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9EF6B30-3E9B-9C5A-489D-BC0F1CD12278}"/>
                </a:ext>
              </a:extLst>
            </p:cNvPr>
            <p:cNvSpPr txBox="1"/>
            <p:nvPr/>
          </p:nvSpPr>
          <p:spPr>
            <a:xfrm>
              <a:off x="8303498" y="1510005"/>
              <a:ext cx="48347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solidFill>
                    <a:srgbClr val="4F4F4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Keep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618B550-5CF8-AEF6-86FB-06F3A961D963}"/>
                </a:ext>
              </a:extLst>
            </p:cNvPr>
            <p:cNvSpPr txBox="1"/>
            <p:nvPr/>
          </p:nvSpPr>
          <p:spPr>
            <a:xfrm>
              <a:off x="8303497" y="1635240"/>
              <a:ext cx="5293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solidFill>
                    <a:srgbClr val="4F4F4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Discard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7945803-C16B-B1C6-CD93-8B4294FECE69}"/>
                </a:ext>
              </a:extLst>
            </p:cNvPr>
            <p:cNvSpPr/>
            <p:nvPr/>
          </p:nvSpPr>
          <p:spPr>
            <a:xfrm>
              <a:off x="8125999" y="1570870"/>
              <a:ext cx="190424" cy="93713"/>
            </a:xfrm>
            <a:prstGeom prst="rect">
              <a:avLst/>
            </a:prstGeom>
            <a:solidFill>
              <a:srgbClr val="1F77B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>
                <a:solidFill>
                  <a:srgbClr val="1F77B4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955C50D-1F2C-F94D-9DDE-EA685474271D}"/>
                </a:ext>
              </a:extLst>
            </p:cNvPr>
            <p:cNvSpPr/>
            <p:nvPr/>
          </p:nvSpPr>
          <p:spPr>
            <a:xfrm>
              <a:off x="8125999" y="1709026"/>
              <a:ext cx="190424" cy="93713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F35EBB0-A532-CDCA-89E1-B41F2AD146D0}"/>
              </a:ext>
            </a:extLst>
          </p:cNvPr>
          <p:cNvGrpSpPr/>
          <p:nvPr/>
        </p:nvGrpSpPr>
        <p:grpSpPr>
          <a:xfrm>
            <a:off x="4227439" y="2349338"/>
            <a:ext cx="739558" cy="340679"/>
            <a:chOff x="8093292" y="1510005"/>
            <a:chExt cx="739558" cy="340679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1FC03E2-1C57-9D72-D96A-84C13E87D4D5}"/>
                </a:ext>
              </a:extLst>
            </p:cNvPr>
            <p:cNvSpPr/>
            <p:nvPr/>
          </p:nvSpPr>
          <p:spPr>
            <a:xfrm>
              <a:off x="8093292" y="1510005"/>
              <a:ext cx="631608" cy="3406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1184E70-8572-158B-5FD2-437A4686299D}"/>
                </a:ext>
              </a:extLst>
            </p:cNvPr>
            <p:cNvSpPr txBox="1"/>
            <p:nvPr/>
          </p:nvSpPr>
          <p:spPr>
            <a:xfrm>
              <a:off x="8303498" y="1510005"/>
              <a:ext cx="48347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solidFill>
                    <a:srgbClr val="4F4F4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Keep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B3C290F-4514-1500-B550-49E5EB628DB3}"/>
                </a:ext>
              </a:extLst>
            </p:cNvPr>
            <p:cNvSpPr txBox="1"/>
            <p:nvPr/>
          </p:nvSpPr>
          <p:spPr>
            <a:xfrm>
              <a:off x="8303497" y="1635240"/>
              <a:ext cx="5293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solidFill>
                    <a:srgbClr val="4F4F4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Discard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73F01C82-B4EA-A1D6-34B5-17875E72499A}"/>
                </a:ext>
              </a:extLst>
            </p:cNvPr>
            <p:cNvSpPr/>
            <p:nvPr/>
          </p:nvSpPr>
          <p:spPr>
            <a:xfrm>
              <a:off x="8125999" y="1570870"/>
              <a:ext cx="190424" cy="93713"/>
            </a:xfrm>
            <a:prstGeom prst="rect">
              <a:avLst/>
            </a:prstGeom>
            <a:solidFill>
              <a:srgbClr val="1F77B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>
                <a:solidFill>
                  <a:srgbClr val="1F77B4"/>
                </a:solidFill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967F391-671D-BF3E-F928-4918E00ECE48}"/>
                </a:ext>
              </a:extLst>
            </p:cNvPr>
            <p:cNvSpPr/>
            <p:nvPr/>
          </p:nvSpPr>
          <p:spPr>
            <a:xfrm>
              <a:off x="8125999" y="1709026"/>
              <a:ext cx="190424" cy="93713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7AC41B9-EB09-58AC-719F-332CF63808E3}"/>
              </a:ext>
            </a:extLst>
          </p:cNvPr>
          <p:cNvGrpSpPr/>
          <p:nvPr/>
        </p:nvGrpSpPr>
        <p:grpSpPr>
          <a:xfrm>
            <a:off x="3081447" y="2349338"/>
            <a:ext cx="739558" cy="340679"/>
            <a:chOff x="8093292" y="1510005"/>
            <a:chExt cx="739558" cy="340679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A89DB40-7E82-5C15-8ECB-177084993F37}"/>
                </a:ext>
              </a:extLst>
            </p:cNvPr>
            <p:cNvSpPr/>
            <p:nvPr/>
          </p:nvSpPr>
          <p:spPr>
            <a:xfrm>
              <a:off x="8093292" y="1510005"/>
              <a:ext cx="631608" cy="3406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AF3A91F-70B4-2538-8B54-502F48FFC25D}"/>
                </a:ext>
              </a:extLst>
            </p:cNvPr>
            <p:cNvSpPr txBox="1"/>
            <p:nvPr/>
          </p:nvSpPr>
          <p:spPr>
            <a:xfrm>
              <a:off x="8303498" y="1510005"/>
              <a:ext cx="48347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solidFill>
                    <a:srgbClr val="4F4F4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Keep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23EEE7F-4B6F-2189-FFBA-CDE9CC824D82}"/>
                </a:ext>
              </a:extLst>
            </p:cNvPr>
            <p:cNvSpPr txBox="1"/>
            <p:nvPr/>
          </p:nvSpPr>
          <p:spPr>
            <a:xfrm>
              <a:off x="8303497" y="1635240"/>
              <a:ext cx="5293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solidFill>
                    <a:srgbClr val="4F4F4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Discard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90263EBA-8C9E-BBA6-8D9E-3C03033A9CB4}"/>
                </a:ext>
              </a:extLst>
            </p:cNvPr>
            <p:cNvSpPr/>
            <p:nvPr/>
          </p:nvSpPr>
          <p:spPr>
            <a:xfrm>
              <a:off x="8125999" y="1570870"/>
              <a:ext cx="190424" cy="93713"/>
            </a:xfrm>
            <a:prstGeom prst="rect">
              <a:avLst/>
            </a:prstGeom>
            <a:solidFill>
              <a:srgbClr val="1F77B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>
                <a:solidFill>
                  <a:srgbClr val="1F77B4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06C7A765-A519-FFD2-C309-A31A8E0B956A}"/>
                </a:ext>
              </a:extLst>
            </p:cNvPr>
            <p:cNvSpPr/>
            <p:nvPr/>
          </p:nvSpPr>
          <p:spPr>
            <a:xfrm>
              <a:off x="8125999" y="1709026"/>
              <a:ext cx="190424" cy="93713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1A6FDDD9-0A4A-DC8D-5C25-88EA957B33D2}"/>
              </a:ext>
            </a:extLst>
          </p:cNvPr>
          <p:cNvSpPr txBox="1"/>
          <p:nvPr/>
        </p:nvSpPr>
        <p:spPr>
          <a:xfrm>
            <a:off x="2322359" y="2810178"/>
            <a:ext cx="888792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800" b="1" dirty="0">
                <a:solidFill>
                  <a:srgbClr val="A0A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Q3 + 1.5*IQR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729BDD6-F560-40B8-E7D0-632D45F8F87D}"/>
              </a:ext>
            </a:extLst>
          </p:cNvPr>
          <p:cNvSpPr txBox="1"/>
          <p:nvPr/>
        </p:nvSpPr>
        <p:spPr>
          <a:xfrm>
            <a:off x="4866838" y="2829145"/>
            <a:ext cx="888792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800" b="1" dirty="0">
                <a:solidFill>
                  <a:srgbClr val="A0A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Q1 - 1.5*IQR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78449B4-75DE-BE08-7F71-EC3B33597649}"/>
              </a:ext>
            </a:extLst>
          </p:cNvPr>
          <p:cNvSpPr txBox="1"/>
          <p:nvPr/>
        </p:nvSpPr>
        <p:spPr>
          <a:xfrm>
            <a:off x="3527086" y="808188"/>
            <a:ext cx="888792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800" b="1" dirty="0">
                <a:solidFill>
                  <a:srgbClr val="A0A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Q1 - 1.5*IQR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FF71723-462C-10DB-15E1-8CA42EEFE0AF}"/>
              </a:ext>
            </a:extLst>
          </p:cNvPr>
          <p:cNvSpPr txBox="1"/>
          <p:nvPr/>
        </p:nvSpPr>
        <p:spPr>
          <a:xfrm>
            <a:off x="4261913" y="4056099"/>
            <a:ext cx="2115750" cy="12311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10 12  14 16 18 20 22 24  26 28 30 32 34 36 38 40 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7155493-37A7-83AF-24BA-ACCE659BDB43}"/>
              </a:ext>
            </a:extLst>
          </p:cNvPr>
          <p:cNvSpPr txBox="1"/>
          <p:nvPr/>
        </p:nvSpPr>
        <p:spPr>
          <a:xfrm>
            <a:off x="3445292" y="1897304"/>
            <a:ext cx="2999836" cy="12311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2   4    6   8  10  12  14 16 18  20 22  24 26 28 30  32 34  36 38 40  42  44 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EC7D44E-D1A0-1097-BBEF-EC953BFFD107}"/>
              </a:ext>
            </a:extLst>
          </p:cNvPr>
          <p:cNvSpPr txBox="1"/>
          <p:nvPr/>
        </p:nvSpPr>
        <p:spPr>
          <a:xfrm>
            <a:off x="384951" y="4062875"/>
            <a:ext cx="3347217" cy="12311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0.00      0.02    0.04      0.06    0.08     0.10     0.12     0.14     0.16     0.18     0.20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7527741-3562-9A01-4155-4D701AE42B85}"/>
              </a:ext>
            </a:extLst>
          </p:cNvPr>
          <p:cNvSpPr txBox="1"/>
          <p:nvPr/>
        </p:nvSpPr>
        <p:spPr>
          <a:xfrm>
            <a:off x="4083901" y="2319249"/>
            <a:ext cx="85035" cy="180915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</a:p>
          <a:p>
            <a:pPr>
              <a:lnSpc>
                <a:spcPct val="150000"/>
              </a:lnSpc>
            </a:pPr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</a:p>
          <a:p>
            <a:pPr>
              <a:lnSpc>
                <a:spcPct val="200000"/>
              </a:lnSpc>
            </a:pPr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</a:p>
          <a:p>
            <a:pPr>
              <a:lnSpc>
                <a:spcPct val="150000"/>
              </a:lnSpc>
            </a:pPr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</a:p>
          <a:p>
            <a:pPr>
              <a:lnSpc>
                <a:spcPct val="200000"/>
              </a:lnSpc>
            </a:pPr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  <a:p>
            <a:pPr>
              <a:lnSpc>
                <a:spcPct val="200000"/>
              </a:lnSpc>
            </a:pPr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  <a:p>
            <a:pPr>
              <a:lnSpc>
                <a:spcPct val="200000"/>
              </a:lnSpc>
            </a:pPr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  <a:p>
            <a:pPr>
              <a:lnSpc>
                <a:spcPct val="200000"/>
              </a:lnSpc>
            </a:pPr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ABE07CD-48CF-B312-1BE7-4B52D6060FC5}"/>
              </a:ext>
            </a:extLst>
          </p:cNvPr>
          <p:cNvSpPr txBox="1"/>
          <p:nvPr/>
        </p:nvSpPr>
        <p:spPr>
          <a:xfrm flipH="1">
            <a:off x="250556" y="2260452"/>
            <a:ext cx="106012" cy="182453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endParaRPr lang="en-US" sz="800" dirty="0">
              <a:solidFill>
                <a:srgbClr val="4F4F4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32</a:t>
            </a:r>
          </a:p>
          <a:p>
            <a:pPr>
              <a:lnSpc>
                <a:spcPct val="150000"/>
              </a:lnSpc>
            </a:pPr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28</a:t>
            </a:r>
          </a:p>
          <a:p>
            <a:pPr>
              <a:lnSpc>
                <a:spcPct val="150000"/>
              </a:lnSpc>
            </a:pPr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24</a:t>
            </a:r>
          </a:p>
          <a:p>
            <a:pPr>
              <a:lnSpc>
                <a:spcPct val="150000"/>
              </a:lnSpc>
            </a:pPr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</a:t>
            </a:r>
          </a:p>
          <a:p>
            <a:pPr>
              <a:lnSpc>
                <a:spcPct val="150000"/>
              </a:lnSpc>
            </a:pPr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16</a:t>
            </a:r>
          </a:p>
          <a:p>
            <a:pPr>
              <a:lnSpc>
                <a:spcPct val="150000"/>
              </a:lnSpc>
            </a:pPr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r>
          </a:p>
          <a:p>
            <a:pPr>
              <a:lnSpc>
                <a:spcPct val="150000"/>
              </a:lnSpc>
            </a:pPr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</a:p>
          <a:p>
            <a:pPr>
              <a:lnSpc>
                <a:spcPct val="150000"/>
              </a:lnSpc>
            </a:pPr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</a:p>
          <a:p>
            <a:pPr>
              <a:lnSpc>
                <a:spcPct val="150000"/>
              </a:lnSpc>
            </a:pPr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27B910C-8B6A-67E6-746E-8676AE9C81E5}"/>
              </a:ext>
            </a:extLst>
          </p:cNvPr>
          <p:cNvSpPr txBox="1"/>
          <p:nvPr/>
        </p:nvSpPr>
        <p:spPr>
          <a:xfrm flipH="1">
            <a:off x="3286607" y="311948"/>
            <a:ext cx="106012" cy="170142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45</a:t>
            </a:r>
          </a:p>
          <a:p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40</a:t>
            </a:r>
          </a:p>
          <a:p>
            <a:pPr>
              <a:lnSpc>
                <a:spcPct val="150000"/>
              </a:lnSpc>
            </a:pPr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35</a:t>
            </a:r>
          </a:p>
          <a:p>
            <a:pPr>
              <a:lnSpc>
                <a:spcPct val="150000"/>
              </a:lnSpc>
            </a:pPr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30</a:t>
            </a:r>
          </a:p>
          <a:p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25</a:t>
            </a:r>
          </a:p>
          <a:p>
            <a:pPr>
              <a:lnSpc>
                <a:spcPct val="150000"/>
              </a:lnSpc>
            </a:pPr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</a:t>
            </a:r>
          </a:p>
          <a:p>
            <a:pPr>
              <a:lnSpc>
                <a:spcPct val="150000"/>
              </a:lnSpc>
            </a:pPr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15</a:t>
            </a:r>
          </a:p>
          <a:p>
            <a:pPr>
              <a:lnSpc>
                <a:spcPct val="150000"/>
              </a:lnSpc>
            </a:pPr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</a:p>
          <a:p>
            <a:pPr>
              <a:lnSpc>
                <a:spcPct val="150000"/>
              </a:lnSpc>
            </a:pPr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</a:p>
          <a:p>
            <a:r>
              <a:rPr lang="en-US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9F98296-A3E4-EC9C-AF46-94B449A99194}"/>
              </a:ext>
            </a:extLst>
          </p:cNvPr>
          <p:cNvSpPr txBox="1"/>
          <p:nvPr/>
        </p:nvSpPr>
        <p:spPr>
          <a:xfrm flipH="1">
            <a:off x="2555343" y="338675"/>
            <a:ext cx="401145" cy="9233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6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10.0 mm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E6BB975-BF4A-7638-24F0-D179F651FE8B}"/>
              </a:ext>
            </a:extLst>
          </p:cNvPr>
          <p:cNvSpPr txBox="1"/>
          <p:nvPr/>
        </p:nvSpPr>
        <p:spPr>
          <a:xfrm flipH="1">
            <a:off x="2141677" y="1112828"/>
            <a:ext cx="265783" cy="9233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6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0.5 mm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753C719-50FB-5403-F2F4-4F53D6D4B18C}"/>
              </a:ext>
            </a:extLst>
          </p:cNvPr>
          <p:cNvSpPr txBox="1"/>
          <p:nvPr/>
        </p:nvSpPr>
        <p:spPr>
          <a:xfrm flipH="1">
            <a:off x="1643826" y="338675"/>
            <a:ext cx="441607" cy="9233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6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1.562 mm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14093120-D21E-AC77-5111-EDB93192F461}"/>
              </a:ext>
            </a:extLst>
          </p:cNvPr>
          <p:cNvSpPr txBox="1"/>
          <p:nvPr/>
        </p:nvSpPr>
        <p:spPr>
          <a:xfrm flipH="1">
            <a:off x="239404" y="1119636"/>
            <a:ext cx="341531" cy="9233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6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0.078 mm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CF0936DF-122C-2D09-35B0-F903599A5FB1}"/>
              </a:ext>
            </a:extLst>
          </p:cNvPr>
          <p:cNvSpPr txBox="1"/>
          <p:nvPr/>
        </p:nvSpPr>
        <p:spPr>
          <a:xfrm flipH="1">
            <a:off x="683864" y="338675"/>
            <a:ext cx="441607" cy="9233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6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1.562 mm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9CC36BB-5873-C017-3E60-B887C539382C}"/>
              </a:ext>
            </a:extLst>
          </p:cNvPr>
          <p:cNvSpPr txBox="1"/>
          <p:nvPr/>
        </p:nvSpPr>
        <p:spPr>
          <a:xfrm flipH="1">
            <a:off x="2712528" y="2045341"/>
            <a:ext cx="275650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6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10.0 mm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0B66B176-1DDE-1231-F8E9-7CC1A13FB335}"/>
              </a:ext>
            </a:extLst>
          </p:cNvPr>
          <p:cNvSpPr txBox="1"/>
          <p:nvPr/>
        </p:nvSpPr>
        <p:spPr>
          <a:xfrm flipH="1">
            <a:off x="1992985" y="1461453"/>
            <a:ext cx="256213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6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0.5 mm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83D6BEC-43FC-AEE5-F1EE-FF816AFB74D8}"/>
              </a:ext>
            </a:extLst>
          </p:cNvPr>
          <p:cNvSpPr txBox="1"/>
          <p:nvPr/>
        </p:nvSpPr>
        <p:spPr>
          <a:xfrm rot="10800000" flipH="1" flipV="1">
            <a:off x="1783479" y="2050747"/>
            <a:ext cx="233374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6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4.0 mm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B3E7123-6F5E-2757-0CA7-5082A807C8D5}"/>
              </a:ext>
            </a:extLst>
          </p:cNvPr>
          <p:cNvSpPr txBox="1"/>
          <p:nvPr/>
        </p:nvSpPr>
        <p:spPr>
          <a:xfrm flipH="1">
            <a:off x="838879" y="2067855"/>
            <a:ext cx="233374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6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4.0 mm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EE4403A-B9C1-D89F-4F66-448FB5AFE1EC}"/>
              </a:ext>
            </a:extLst>
          </p:cNvPr>
          <p:cNvSpPr txBox="1"/>
          <p:nvPr/>
        </p:nvSpPr>
        <p:spPr>
          <a:xfrm flipH="1">
            <a:off x="1063791" y="1461453"/>
            <a:ext cx="233374" cy="9233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6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0.2 mm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BB0F3809-72C4-F6C2-3C9F-BCC0A9D2B9E1}"/>
              </a:ext>
            </a:extLst>
          </p:cNvPr>
          <p:cNvSpPr txBox="1"/>
          <p:nvPr/>
        </p:nvSpPr>
        <p:spPr>
          <a:xfrm flipH="1">
            <a:off x="127786" y="1472212"/>
            <a:ext cx="233374" cy="9233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6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0.2 mm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E782F4DF-3A6A-DF45-52D1-F22D03DFA916}"/>
              </a:ext>
            </a:extLst>
          </p:cNvPr>
          <p:cNvSpPr txBox="1"/>
          <p:nvPr/>
        </p:nvSpPr>
        <p:spPr>
          <a:xfrm flipH="1">
            <a:off x="2579287" y="1805787"/>
            <a:ext cx="169070" cy="92333"/>
          </a:xfrm>
          <a:prstGeom prst="rect">
            <a:avLst/>
          </a:prstGeom>
          <a:solidFill>
            <a:srgbClr val="FF7F0E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59%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F14D97BF-C08D-2069-4DA2-AC1CFFCEDEF7}"/>
              </a:ext>
            </a:extLst>
          </p:cNvPr>
          <p:cNvSpPr txBox="1"/>
          <p:nvPr/>
        </p:nvSpPr>
        <p:spPr>
          <a:xfrm flipH="1">
            <a:off x="1635090" y="1796978"/>
            <a:ext cx="169070" cy="92333"/>
          </a:xfrm>
          <a:prstGeom prst="rect">
            <a:avLst/>
          </a:prstGeom>
          <a:solidFill>
            <a:srgbClr val="FF7F0E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59%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0ED4D8A1-0FB9-7CD2-BDAC-2CB68378807E}"/>
              </a:ext>
            </a:extLst>
          </p:cNvPr>
          <p:cNvSpPr txBox="1"/>
          <p:nvPr/>
        </p:nvSpPr>
        <p:spPr>
          <a:xfrm flipH="1">
            <a:off x="713163" y="1791121"/>
            <a:ext cx="169070" cy="92333"/>
          </a:xfrm>
          <a:prstGeom prst="rect">
            <a:avLst/>
          </a:prstGeom>
          <a:solidFill>
            <a:srgbClr val="FF7F0E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59%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432E8397-2F23-380F-DCAC-65130C728FD6}"/>
              </a:ext>
            </a:extLst>
          </p:cNvPr>
          <p:cNvSpPr txBox="1"/>
          <p:nvPr/>
        </p:nvSpPr>
        <p:spPr>
          <a:xfrm flipH="1">
            <a:off x="2370683" y="918424"/>
            <a:ext cx="184659" cy="92333"/>
          </a:xfrm>
          <a:prstGeom prst="rect">
            <a:avLst/>
          </a:prstGeom>
          <a:solidFill>
            <a:srgbClr val="1F77B4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92%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204FA64D-754B-D191-A525-B57FCC84E565}"/>
              </a:ext>
            </a:extLst>
          </p:cNvPr>
          <p:cNvSpPr txBox="1"/>
          <p:nvPr/>
        </p:nvSpPr>
        <p:spPr>
          <a:xfrm flipH="1">
            <a:off x="1426370" y="913244"/>
            <a:ext cx="184659" cy="92333"/>
          </a:xfrm>
          <a:prstGeom prst="rect">
            <a:avLst/>
          </a:prstGeom>
          <a:solidFill>
            <a:srgbClr val="1F77B4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92%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2417EFDC-9725-F0CC-351E-398AC97D5AD7}"/>
              </a:ext>
            </a:extLst>
          </p:cNvPr>
          <p:cNvSpPr txBox="1"/>
          <p:nvPr/>
        </p:nvSpPr>
        <p:spPr>
          <a:xfrm flipH="1">
            <a:off x="479322" y="911288"/>
            <a:ext cx="184659" cy="92333"/>
          </a:xfrm>
          <a:prstGeom prst="rect">
            <a:avLst/>
          </a:prstGeom>
          <a:solidFill>
            <a:srgbClr val="1F77B4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92%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E4149703-A2D2-4E88-577F-E7EDF9948B23}"/>
              </a:ext>
            </a:extLst>
          </p:cNvPr>
          <p:cNvSpPr txBox="1"/>
          <p:nvPr/>
        </p:nvSpPr>
        <p:spPr>
          <a:xfrm flipH="1">
            <a:off x="360870" y="1680884"/>
            <a:ext cx="184659" cy="92333"/>
          </a:xfrm>
          <a:prstGeom prst="rect">
            <a:avLst/>
          </a:prstGeom>
          <a:solidFill>
            <a:srgbClr val="1F77B4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41%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565B2C38-C492-18F9-260E-98C7A6736DAD}"/>
              </a:ext>
            </a:extLst>
          </p:cNvPr>
          <p:cNvSpPr txBox="1"/>
          <p:nvPr/>
        </p:nvSpPr>
        <p:spPr>
          <a:xfrm flipH="1">
            <a:off x="1291494" y="1684857"/>
            <a:ext cx="184659" cy="92333"/>
          </a:xfrm>
          <a:prstGeom prst="rect">
            <a:avLst/>
          </a:prstGeom>
          <a:solidFill>
            <a:srgbClr val="1F77B4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41%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3C941D15-A6A0-B904-23AC-FFB52E3DEB3F}"/>
              </a:ext>
            </a:extLst>
          </p:cNvPr>
          <p:cNvSpPr txBox="1"/>
          <p:nvPr/>
        </p:nvSpPr>
        <p:spPr>
          <a:xfrm flipH="1">
            <a:off x="2204784" y="1692807"/>
            <a:ext cx="184659" cy="92333"/>
          </a:xfrm>
          <a:prstGeom prst="rect">
            <a:avLst/>
          </a:prstGeom>
          <a:solidFill>
            <a:srgbClr val="1F77B4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41%</a:t>
            </a: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19976FC3-EF02-DC27-A9FE-ED42F1D589D9}"/>
              </a:ext>
            </a:extLst>
          </p:cNvPr>
          <p:cNvGrpSpPr/>
          <p:nvPr/>
        </p:nvGrpSpPr>
        <p:grpSpPr>
          <a:xfrm>
            <a:off x="628145" y="462613"/>
            <a:ext cx="143854" cy="138901"/>
            <a:chOff x="716194" y="544556"/>
            <a:chExt cx="143854" cy="138901"/>
          </a:xfrm>
        </p:grpSpPr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56621EC9-9026-7EBB-9309-1AFDE1F2A9B6}"/>
                </a:ext>
              </a:extLst>
            </p:cNvPr>
            <p:cNvSpPr txBox="1"/>
            <p:nvPr/>
          </p:nvSpPr>
          <p:spPr>
            <a:xfrm rot="354973" flipH="1">
              <a:off x="743198" y="591124"/>
              <a:ext cx="60604" cy="92333"/>
            </a:xfrm>
            <a:prstGeom prst="rect">
              <a:avLst/>
            </a:prstGeom>
            <a:solidFill>
              <a:srgbClr val="FF7F0E"/>
            </a:solidFill>
          </p:spPr>
          <p:txBody>
            <a:bodyPr wrap="square" lIns="0" tIns="0" rIns="0" bIns="0" rtlCol="0">
              <a:spAutoFit/>
            </a:bodyPr>
            <a:lstStyle/>
            <a:p>
              <a:endParaRPr lang="en-US" sz="6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A4C19479-8A58-B6F5-D94B-9E8A82FD3857}"/>
                </a:ext>
              </a:extLst>
            </p:cNvPr>
            <p:cNvSpPr txBox="1"/>
            <p:nvPr/>
          </p:nvSpPr>
          <p:spPr>
            <a:xfrm flipH="1">
              <a:off x="716194" y="544556"/>
              <a:ext cx="143854" cy="923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6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8%</a:t>
              </a:r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CC59B6E5-74B2-BBB8-B723-1CAE55133698}"/>
              </a:ext>
            </a:extLst>
          </p:cNvPr>
          <p:cNvGrpSpPr/>
          <p:nvPr/>
        </p:nvGrpSpPr>
        <p:grpSpPr>
          <a:xfrm>
            <a:off x="1555651" y="458032"/>
            <a:ext cx="143854" cy="138901"/>
            <a:chOff x="716194" y="544556"/>
            <a:chExt cx="143854" cy="138901"/>
          </a:xfrm>
        </p:grpSpPr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A9791131-770C-953D-5DBA-6EF56D16402C}"/>
                </a:ext>
              </a:extLst>
            </p:cNvPr>
            <p:cNvSpPr txBox="1"/>
            <p:nvPr/>
          </p:nvSpPr>
          <p:spPr>
            <a:xfrm rot="354973" flipH="1">
              <a:off x="743198" y="591124"/>
              <a:ext cx="60604" cy="92333"/>
            </a:xfrm>
            <a:prstGeom prst="rect">
              <a:avLst/>
            </a:prstGeom>
            <a:solidFill>
              <a:srgbClr val="FF7F0E"/>
            </a:solidFill>
          </p:spPr>
          <p:txBody>
            <a:bodyPr wrap="square" lIns="0" tIns="0" rIns="0" bIns="0" rtlCol="0">
              <a:spAutoFit/>
            </a:bodyPr>
            <a:lstStyle/>
            <a:p>
              <a:endParaRPr lang="en-US" sz="6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B408023C-5844-DA11-4D4C-672E022893D2}"/>
                </a:ext>
              </a:extLst>
            </p:cNvPr>
            <p:cNvSpPr txBox="1"/>
            <p:nvPr/>
          </p:nvSpPr>
          <p:spPr>
            <a:xfrm flipH="1">
              <a:off x="716194" y="544556"/>
              <a:ext cx="143854" cy="923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6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8%</a:t>
              </a: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CAECF5B6-7FC9-C22E-D2EC-D7850D57915C}"/>
              </a:ext>
            </a:extLst>
          </p:cNvPr>
          <p:cNvGrpSpPr/>
          <p:nvPr/>
        </p:nvGrpSpPr>
        <p:grpSpPr>
          <a:xfrm>
            <a:off x="2483157" y="461179"/>
            <a:ext cx="143854" cy="138901"/>
            <a:chOff x="716194" y="544556"/>
            <a:chExt cx="143854" cy="138901"/>
          </a:xfrm>
        </p:grpSpPr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83F56C68-999D-4427-56A1-C567CEF15D39}"/>
                </a:ext>
              </a:extLst>
            </p:cNvPr>
            <p:cNvSpPr txBox="1"/>
            <p:nvPr/>
          </p:nvSpPr>
          <p:spPr>
            <a:xfrm rot="354973" flipH="1">
              <a:off x="743198" y="591124"/>
              <a:ext cx="60604" cy="92333"/>
            </a:xfrm>
            <a:prstGeom prst="rect">
              <a:avLst/>
            </a:prstGeom>
            <a:solidFill>
              <a:srgbClr val="FF7F0E"/>
            </a:solidFill>
          </p:spPr>
          <p:txBody>
            <a:bodyPr wrap="square" lIns="0" tIns="0" rIns="0" bIns="0" rtlCol="0">
              <a:spAutoFit/>
            </a:bodyPr>
            <a:lstStyle/>
            <a:p>
              <a:endParaRPr lang="en-US" sz="6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4F530112-B3DB-FEC3-50A9-572E3BA542BB}"/>
                </a:ext>
              </a:extLst>
            </p:cNvPr>
            <p:cNvSpPr txBox="1"/>
            <p:nvPr/>
          </p:nvSpPr>
          <p:spPr>
            <a:xfrm flipH="1">
              <a:off x="716194" y="544556"/>
              <a:ext cx="143854" cy="923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6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8%</a:t>
              </a:r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49CAACCD-A5FB-DEDB-EE97-F007BA34E4E5}"/>
              </a:ext>
            </a:extLst>
          </p:cNvPr>
          <p:cNvSpPr txBox="1"/>
          <p:nvPr/>
        </p:nvSpPr>
        <p:spPr>
          <a:xfrm>
            <a:off x="-8265" y="3103"/>
            <a:ext cx="2448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rgbClr val="2020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1153B12-F884-3456-2BA4-658C7EBB21B2}"/>
              </a:ext>
            </a:extLst>
          </p:cNvPr>
          <p:cNvCxnSpPr/>
          <p:nvPr/>
        </p:nvCxnSpPr>
        <p:spPr>
          <a:xfrm>
            <a:off x="293814" y="2316072"/>
            <a:ext cx="180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5D5E469F-9265-F0D2-E2B3-9FC679F2820E}"/>
              </a:ext>
            </a:extLst>
          </p:cNvPr>
          <p:cNvSpPr/>
          <p:nvPr/>
        </p:nvSpPr>
        <p:spPr>
          <a:xfrm rot="16200000">
            <a:off x="3415696" y="2898671"/>
            <a:ext cx="6516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96CE099-A40E-0ACA-6F40-B965C4E13747}"/>
              </a:ext>
            </a:extLst>
          </p:cNvPr>
          <p:cNvSpPr/>
          <p:nvPr/>
        </p:nvSpPr>
        <p:spPr>
          <a:xfrm>
            <a:off x="1258305" y="1112828"/>
            <a:ext cx="205060" cy="923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5478E9B-8D08-C88E-94C0-9CE97F2C6CA8}"/>
              </a:ext>
            </a:extLst>
          </p:cNvPr>
          <p:cNvSpPr txBox="1"/>
          <p:nvPr/>
        </p:nvSpPr>
        <p:spPr>
          <a:xfrm flipH="1">
            <a:off x="1190821" y="1117593"/>
            <a:ext cx="374606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6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0.078 mm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D502827-82EA-B4B5-82BD-EDEB254875FB}"/>
              </a:ext>
            </a:extLst>
          </p:cNvPr>
          <p:cNvSpPr/>
          <p:nvPr/>
        </p:nvSpPr>
        <p:spPr>
          <a:xfrm>
            <a:off x="105571" y="1595802"/>
            <a:ext cx="153398" cy="795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A899E74-562E-A60F-D05E-3FCEA011E3FC}"/>
              </a:ext>
            </a:extLst>
          </p:cNvPr>
          <p:cNvSpPr/>
          <p:nvPr/>
        </p:nvSpPr>
        <p:spPr>
          <a:xfrm>
            <a:off x="1031609" y="1646549"/>
            <a:ext cx="153398" cy="795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B027B8E-0EBD-8BA3-ECD7-2BD16C92F4C2}"/>
              </a:ext>
            </a:extLst>
          </p:cNvPr>
          <p:cNvSpPr/>
          <p:nvPr/>
        </p:nvSpPr>
        <p:spPr>
          <a:xfrm>
            <a:off x="983463" y="1803675"/>
            <a:ext cx="153398" cy="795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646EA55-765F-5066-E2F0-AB5AA12D958D}"/>
              </a:ext>
            </a:extLst>
          </p:cNvPr>
          <p:cNvSpPr/>
          <p:nvPr/>
        </p:nvSpPr>
        <p:spPr>
          <a:xfrm>
            <a:off x="1913736" y="1791133"/>
            <a:ext cx="153398" cy="795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CC32962-287F-7A17-AF77-1C8C71D3E180}"/>
              </a:ext>
            </a:extLst>
          </p:cNvPr>
          <p:cNvSpPr/>
          <p:nvPr/>
        </p:nvSpPr>
        <p:spPr>
          <a:xfrm>
            <a:off x="1983721" y="1571878"/>
            <a:ext cx="153398" cy="795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AFDAE1D-47AF-FA50-FF6A-5BEB0D016798}"/>
              </a:ext>
            </a:extLst>
          </p:cNvPr>
          <p:cNvSpPr/>
          <p:nvPr/>
        </p:nvSpPr>
        <p:spPr>
          <a:xfrm>
            <a:off x="969539" y="1870730"/>
            <a:ext cx="153398" cy="795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6F6EF09-0CB0-3453-CF55-EE2454142998}"/>
              </a:ext>
            </a:extLst>
          </p:cNvPr>
          <p:cNvSpPr/>
          <p:nvPr/>
        </p:nvSpPr>
        <p:spPr>
          <a:xfrm>
            <a:off x="102518" y="1666839"/>
            <a:ext cx="153398" cy="795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586ACAD3-0715-8CF1-BAFB-9E9C7EC90730}"/>
              </a:ext>
            </a:extLst>
          </p:cNvPr>
          <p:cNvSpPr/>
          <p:nvPr/>
        </p:nvSpPr>
        <p:spPr>
          <a:xfrm>
            <a:off x="1965002" y="1660642"/>
            <a:ext cx="153398" cy="795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C7E2E22B-86D6-6C70-6279-941ABD568C1A}"/>
              </a:ext>
            </a:extLst>
          </p:cNvPr>
          <p:cNvSpPr/>
          <p:nvPr/>
        </p:nvSpPr>
        <p:spPr>
          <a:xfrm>
            <a:off x="1894707" y="1868685"/>
            <a:ext cx="153398" cy="795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93C5A715-3BB9-7DFA-FC3F-765C3B4F6189}"/>
              </a:ext>
            </a:extLst>
          </p:cNvPr>
          <p:cNvSpPr/>
          <p:nvPr/>
        </p:nvSpPr>
        <p:spPr>
          <a:xfrm>
            <a:off x="2828007" y="1887915"/>
            <a:ext cx="153398" cy="795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7AF19BA6-F526-1659-3C57-5086D6E20CBA}"/>
              </a:ext>
            </a:extLst>
          </p:cNvPr>
          <p:cNvSpPr/>
          <p:nvPr/>
        </p:nvSpPr>
        <p:spPr>
          <a:xfrm>
            <a:off x="-14221" y="6280431"/>
            <a:ext cx="6516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418FDF23-B686-C1C2-BFEA-18DFC28C1968}"/>
              </a:ext>
            </a:extLst>
          </p:cNvPr>
          <p:cNvSpPr/>
          <p:nvPr/>
        </p:nvSpPr>
        <p:spPr>
          <a:xfrm>
            <a:off x="263549" y="2269778"/>
            <a:ext cx="153398" cy="795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B5428395-7D59-C459-412D-23B6F32DA1E0}"/>
              </a:ext>
            </a:extLst>
          </p:cNvPr>
          <p:cNvSpPr txBox="1"/>
          <p:nvPr/>
        </p:nvSpPr>
        <p:spPr>
          <a:xfrm>
            <a:off x="1345033" y="4356374"/>
            <a:ext cx="236184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rgbClr val="2020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</a:p>
        </p:txBody>
      </p:sp>
      <p:pic>
        <p:nvPicPr>
          <p:cNvPr id="92" name="Picture 91">
            <a:extLst>
              <a:ext uri="{FF2B5EF4-FFF2-40B4-BE49-F238E27FC236}">
                <a16:creationId xmlns:a16="http://schemas.microsoft.com/office/drawing/2014/main" id="{C65368C5-00B7-C078-F61B-4B2E44D0B6C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95772" y="4518065"/>
            <a:ext cx="5061078" cy="1729735"/>
          </a:xfrm>
          <a:prstGeom prst="rect">
            <a:avLst/>
          </a:prstGeom>
        </p:spPr>
      </p:pic>
      <p:sp>
        <p:nvSpPr>
          <p:cNvPr id="93" name="TextBox 92">
            <a:extLst>
              <a:ext uri="{FF2B5EF4-FFF2-40B4-BE49-F238E27FC236}">
                <a16:creationId xmlns:a16="http://schemas.microsoft.com/office/drawing/2014/main" id="{7494871E-3974-2952-A6E2-F8B5080DFCA7}"/>
              </a:ext>
            </a:extLst>
          </p:cNvPr>
          <p:cNvSpPr txBox="1"/>
          <p:nvPr/>
        </p:nvSpPr>
        <p:spPr>
          <a:xfrm>
            <a:off x="-3957" y="4357435"/>
            <a:ext cx="236184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rgbClr val="2020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</a:p>
        </p:txBody>
      </p:sp>
      <p:pic>
        <p:nvPicPr>
          <p:cNvPr id="94" name="Picture 93">
            <a:extLst>
              <a:ext uri="{FF2B5EF4-FFF2-40B4-BE49-F238E27FC236}">
                <a16:creationId xmlns:a16="http://schemas.microsoft.com/office/drawing/2014/main" id="{53883440-8BEF-3588-984D-D8749B8E8A8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024112" y="825338"/>
            <a:ext cx="4064000" cy="3048000"/>
          </a:xfrm>
          <a:prstGeom prst="rect">
            <a:avLst/>
          </a:prstGeom>
        </p:spPr>
      </p:pic>
      <p:pic>
        <p:nvPicPr>
          <p:cNvPr id="95" name="Picture 94">
            <a:extLst>
              <a:ext uri="{FF2B5EF4-FFF2-40B4-BE49-F238E27FC236}">
                <a16:creationId xmlns:a16="http://schemas.microsoft.com/office/drawing/2014/main" id="{A93653FD-51BF-8C32-830F-4E2DDF2D0DA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083901" y="1905000"/>
            <a:ext cx="4064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2089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0" y="-495537"/>
            <a:ext cx="6516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75062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D5E469F-9265-F0D2-E2B3-9FC679F2820E}"/>
              </a:ext>
            </a:extLst>
          </p:cNvPr>
          <p:cNvSpPr/>
          <p:nvPr/>
        </p:nvSpPr>
        <p:spPr>
          <a:xfrm rot="16200000">
            <a:off x="3415696" y="2898671"/>
            <a:ext cx="6516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7AF19BA6-F526-1659-3C57-5086D6E20CBA}"/>
              </a:ext>
            </a:extLst>
          </p:cNvPr>
          <p:cNvSpPr/>
          <p:nvPr/>
        </p:nvSpPr>
        <p:spPr>
          <a:xfrm>
            <a:off x="-14221" y="6280431"/>
            <a:ext cx="6516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6D2CC962-8CDD-159C-2640-3F1443C01EA8}"/>
              </a:ext>
            </a:extLst>
          </p:cNvPr>
          <p:cNvGrpSpPr/>
          <p:nvPr/>
        </p:nvGrpSpPr>
        <p:grpSpPr>
          <a:xfrm>
            <a:off x="-24998" y="113579"/>
            <a:ext cx="6526777" cy="6103072"/>
            <a:chOff x="-14221" y="-1"/>
            <a:chExt cx="6526777" cy="6103072"/>
          </a:xfrm>
        </p:grpSpPr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CF5D7571-1618-D0AB-AC32-757CA8149120}"/>
                </a:ext>
              </a:extLst>
            </p:cNvPr>
            <p:cNvSpPr/>
            <p:nvPr/>
          </p:nvSpPr>
          <p:spPr>
            <a:xfrm>
              <a:off x="-14221" y="1"/>
              <a:ext cx="6516000" cy="61030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91" name="Graphic 90">
              <a:extLst>
                <a:ext uri="{FF2B5EF4-FFF2-40B4-BE49-F238E27FC236}">
                  <a16:creationId xmlns:a16="http://schemas.microsoft.com/office/drawing/2014/main" id="{40ED166E-6088-0418-5439-D65F13A94B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777" y="-1"/>
              <a:ext cx="6501779" cy="60103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766850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3886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2864" y="-408020"/>
            <a:ext cx="64389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 dirty="0"/>
              <a:t>18</a:t>
            </a:r>
            <a:r>
              <a:rPr lang="en-DE" sz="1801" dirty="0"/>
              <a:t> cm – max. </a:t>
            </a:r>
            <a:r>
              <a:rPr lang="en-DE" sz="1801" dirty="0" err="1"/>
              <a:t>Breite</a:t>
            </a:r>
            <a:r>
              <a:rPr lang="en-DE" sz="1801" dirty="0"/>
              <a:t> </a:t>
            </a:r>
            <a:r>
              <a:rPr lang="en-DE" sz="1801" dirty="0" err="1"/>
              <a:t>Abbildung</a:t>
            </a:r>
            <a:endParaRPr lang="en-DE" sz="180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68E48A4-2BFD-F958-C1A8-88F68EF04084}"/>
              </a:ext>
            </a:extLst>
          </p:cNvPr>
          <p:cNvSpPr/>
          <p:nvPr/>
        </p:nvSpPr>
        <p:spPr>
          <a:xfrm>
            <a:off x="14264" y="0"/>
            <a:ext cx="6577200" cy="66136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99B4872-E485-3300-A824-FB2FE5FA9AF6}"/>
              </a:ext>
            </a:extLst>
          </p:cNvPr>
          <p:cNvGrpSpPr/>
          <p:nvPr/>
        </p:nvGrpSpPr>
        <p:grpSpPr>
          <a:xfrm>
            <a:off x="0" y="1"/>
            <a:ext cx="6591464" cy="6613754"/>
            <a:chOff x="-12864" y="16279"/>
            <a:chExt cx="6591464" cy="6613754"/>
          </a:xfrm>
        </p:grpSpPr>
        <p:pic>
          <p:nvPicPr>
            <p:cNvPr id="24" name="Graphic 23">
              <a:extLst>
                <a:ext uri="{FF2B5EF4-FFF2-40B4-BE49-F238E27FC236}">
                  <a16:creationId xmlns:a16="http://schemas.microsoft.com/office/drawing/2014/main" id="{B9C31E0F-E673-962A-24DD-B7A4B0C2D8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12595"/>
            <a:stretch/>
          </p:blipFill>
          <p:spPr>
            <a:xfrm>
              <a:off x="3238582" y="5098096"/>
              <a:ext cx="3276600" cy="1531858"/>
            </a:xfrm>
            <a:prstGeom prst="rect">
              <a:avLst/>
            </a:prstGeom>
          </p:spPr>
        </p:pic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929B5406-7210-B82D-6B58-FF020B629E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t="12595"/>
            <a:stretch/>
          </p:blipFill>
          <p:spPr>
            <a:xfrm>
              <a:off x="58731" y="5098175"/>
              <a:ext cx="3200400" cy="1531858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F719A4C-ED79-B04C-7FFA-3060206352E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72785"/>
              <a:ext cx="6578600" cy="1574800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D7FE958-10E8-A3EA-1F13-3BADE42285CF}"/>
                </a:ext>
              </a:extLst>
            </p:cNvPr>
            <p:cNvSpPr txBox="1"/>
            <p:nvPr/>
          </p:nvSpPr>
          <p:spPr>
            <a:xfrm>
              <a:off x="-1" y="16279"/>
              <a:ext cx="42059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2020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a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4D9FACE-51A4-9D9E-3C25-EFCA4639024B}"/>
                </a:ext>
              </a:extLst>
            </p:cNvPr>
            <p:cNvSpPr txBox="1"/>
            <p:nvPr/>
          </p:nvSpPr>
          <p:spPr>
            <a:xfrm>
              <a:off x="1520687" y="16279"/>
              <a:ext cx="33351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2020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b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5E1605D-6977-4CC7-78CC-27A78D266339}"/>
                </a:ext>
              </a:extLst>
            </p:cNvPr>
            <p:cNvSpPr txBox="1"/>
            <p:nvPr/>
          </p:nvSpPr>
          <p:spPr>
            <a:xfrm>
              <a:off x="3158986" y="16279"/>
              <a:ext cx="33351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2020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2497168-4C6F-4934-BA8B-7DFFEEF9C073}"/>
                </a:ext>
              </a:extLst>
            </p:cNvPr>
            <p:cNvSpPr txBox="1"/>
            <p:nvPr/>
          </p:nvSpPr>
          <p:spPr>
            <a:xfrm>
              <a:off x="4822686" y="16279"/>
              <a:ext cx="33351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2020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3C062E3-D420-6F89-5264-FACF2E81C003}"/>
                </a:ext>
              </a:extLst>
            </p:cNvPr>
            <p:cNvSpPr txBox="1"/>
            <p:nvPr/>
          </p:nvSpPr>
          <p:spPr>
            <a:xfrm>
              <a:off x="36442" y="1492080"/>
              <a:ext cx="33351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2020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CB2367A-71AA-E62D-0A2A-6735AF878848}"/>
                </a:ext>
              </a:extLst>
            </p:cNvPr>
            <p:cNvSpPr txBox="1"/>
            <p:nvPr/>
          </p:nvSpPr>
          <p:spPr>
            <a:xfrm>
              <a:off x="-12864" y="3191589"/>
              <a:ext cx="33351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2020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FE307F5-A27C-86CE-204C-32FF3C5D4EE4}"/>
                </a:ext>
              </a:extLst>
            </p:cNvPr>
            <p:cNvSpPr txBox="1"/>
            <p:nvPr/>
          </p:nvSpPr>
          <p:spPr>
            <a:xfrm>
              <a:off x="3104910" y="3187699"/>
              <a:ext cx="33351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2020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g</a:t>
              </a:r>
            </a:p>
          </p:txBody>
        </p:sp>
        <p:pic>
          <p:nvPicPr>
            <p:cNvPr id="28" name="Graphic 27">
              <a:extLst>
                <a:ext uri="{FF2B5EF4-FFF2-40B4-BE49-F238E27FC236}">
                  <a16:creationId xmlns:a16="http://schemas.microsoft.com/office/drawing/2014/main" id="{70D9BF1E-009D-C39F-6D03-21143E4498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t="13079"/>
            <a:stretch/>
          </p:blipFill>
          <p:spPr>
            <a:xfrm>
              <a:off x="49144" y="3430735"/>
              <a:ext cx="3200400" cy="1523373"/>
            </a:xfrm>
            <a:prstGeom prst="rect">
              <a:avLst/>
            </a:prstGeom>
          </p:spPr>
        </p:pic>
        <p:pic>
          <p:nvPicPr>
            <p:cNvPr id="30" name="Graphic 29">
              <a:extLst>
                <a:ext uri="{FF2B5EF4-FFF2-40B4-BE49-F238E27FC236}">
                  <a16:creationId xmlns:a16="http://schemas.microsoft.com/office/drawing/2014/main" id="{533DE0BF-2DDA-40F9-6D7F-1A2E2C5647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 t="11706"/>
            <a:stretch/>
          </p:blipFill>
          <p:spPr>
            <a:xfrm>
              <a:off x="3212962" y="3418034"/>
              <a:ext cx="3276600" cy="1547435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CD06A11-0698-FBBA-BFAC-0C8B2F87EDE9}"/>
                </a:ext>
              </a:extLst>
            </p:cNvPr>
            <p:cNvSpPr txBox="1"/>
            <p:nvPr/>
          </p:nvSpPr>
          <p:spPr>
            <a:xfrm>
              <a:off x="3092374" y="4852659"/>
              <a:ext cx="33351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2020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A12CC2C-EB71-3C39-FDAF-502E321F2DEE}"/>
                </a:ext>
              </a:extLst>
            </p:cNvPr>
            <p:cNvSpPr txBox="1"/>
            <p:nvPr/>
          </p:nvSpPr>
          <p:spPr>
            <a:xfrm>
              <a:off x="12700" y="4856549"/>
              <a:ext cx="33351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2020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</a:t>
              </a:r>
            </a:p>
          </p:txBody>
        </p:sp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87CE38DC-9C39-D61E-306A-02A9B6163C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 t="13494" r="735"/>
            <a:stretch/>
          </p:blipFill>
          <p:spPr>
            <a:xfrm>
              <a:off x="39600" y="1749600"/>
              <a:ext cx="6438900" cy="15325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849619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3886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2864" y="-408020"/>
            <a:ext cx="64389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 dirty="0"/>
              <a:t>18</a:t>
            </a:r>
            <a:r>
              <a:rPr lang="en-DE" sz="1801" dirty="0"/>
              <a:t> cm – max. </a:t>
            </a:r>
            <a:r>
              <a:rPr lang="en-DE" sz="1801" dirty="0" err="1"/>
              <a:t>Breite</a:t>
            </a:r>
            <a:r>
              <a:rPr lang="en-DE" sz="1801" dirty="0"/>
              <a:t> </a:t>
            </a:r>
            <a:r>
              <a:rPr lang="en-DE" sz="1801" dirty="0" err="1"/>
              <a:t>Abbildung</a:t>
            </a:r>
            <a:endParaRPr lang="en-DE" sz="180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E546B5F-F973-1569-82AC-264972A82779}"/>
              </a:ext>
            </a:extLst>
          </p:cNvPr>
          <p:cNvSpPr/>
          <p:nvPr/>
        </p:nvSpPr>
        <p:spPr>
          <a:xfrm>
            <a:off x="9492062" y="530942"/>
            <a:ext cx="1846498" cy="110036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First revision = without abdominal scans</a:t>
            </a:r>
            <a:endParaRPr lang="de-DE" dirty="0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F3B1AA9-B649-EEDE-21E5-D6A6B4A1CBF1}"/>
              </a:ext>
            </a:extLst>
          </p:cNvPr>
          <p:cNvGrpSpPr/>
          <p:nvPr/>
        </p:nvGrpSpPr>
        <p:grpSpPr>
          <a:xfrm>
            <a:off x="0" y="0"/>
            <a:ext cx="6591464" cy="6613755"/>
            <a:chOff x="0" y="0"/>
            <a:chExt cx="6591464" cy="6613755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A68E48A4-2BFD-F958-C1A8-88F68EF04084}"/>
                </a:ext>
              </a:extLst>
            </p:cNvPr>
            <p:cNvSpPr/>
            <p:nvPr/>
          </p:nvSpPr>
          <p:spPr>
            <a:xfrm>
              <a:off x="14264" y="0"/>
              <a:ext cx="6577200" cy="66136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F719A4C-ED79-B04C-7FFA-3060206352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64" y="56507"/>
              <a:ext cx="6578600" cy="1574800"/>
            </a:xfrm>
            <a:prstGeom prst="rect">
              <a:avLst/>
            </a:prstGeom>
          </p:spPr>
        </p:pic>
        <p:pic>
          <p:nvPicPr>
            <p:cNvPr id="35" name="Graphic 34">
              <a:extLst>
                <a:ext uri="{FF2B5EF4-FFF2-40B4-BE49-F238E27FC236}">
                  <a16:creationId xmlns:a16="http://schemas.microsoft.com/office/drawing/2014/main" id="{E333A1F7-2371-6296-5406-1B3C8A194C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t="11586"/>
            <a:stretch/>
          </p:blipFill>
          <p:spPr>
            <a:xfrm>
              <a:off x="52464" y="1699509"/>
              <a:ext cx="6486525" cy="1566393"/>
            </a:xfrm>
            <a:prstGeom prst="rect">
              <a:avLst/>
            </a:prstGeom>
          </p:spPr>
        </p:pic>
        <p:pic>
          <p:nvPicPr>
            <p:cNvPr id="31" name="Graphic 30">
              <a:extLst>
                <a:ext uri="{FF2B5EF4-FFF2-40B4-BE49-F238E27FC236}">
                  <a16:creationId xmlns:a16="http://schemas.microsoft.com/office/drawing/2014/main" id="{CB570566-72B5-FC14-D232-A79C8926FC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t="13552"/>
            <a:stretch/>
          </p:blipFill>
          <p:spPr>
            <a:xfrm>
              <a:off x="62008" y="3417641"/>
              <a:ext cx="3200400" cy="1531549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D7FE958-10E8-A3EA-1F13-3BADE42285CF}"/>
                </a:ext>
              </a:extLst>
            </p:cNvPr>
            <p:cNvSpPr txBox="1"/>
            <p:nvPr/>
          </p:nvSpPr>
          <p:spPr>
            <a:xfrm>
              <a:off x="12863" y="1"/>
              <a:ext cx="42059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2020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a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4D9FACE-51A4-9D9E-3C25-EFCA4639024B}"/>
                </a:ext>
              </a:extLst>
            </p:cNvPr>
            <p:cNvSpPr txBox="1"/>
            <p:nvPr/>
          </p:nvSpPr>
          <p:spPr>
            <a:xfrm>
              <a:off x="1533551" y="1"/>
              <a:ext cx="33351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2020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b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5E1605D-6977-4CC7-78CC-27A78D266339}"/>
                </a:ext>
              </a:extLst>
            </p:cNvPr>
            <p:cNvSpPr txBox="1"/>
            <p:nvPr/>
          </p:nvSpPr>
          <p:spPr>
            <a:xfrm>
              <a:off x="3171850" y="1"/>
              <a:ext cx="33351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2020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2497168-4C6F-4934-BA8B-7DFFEEF9C073}"/>
                </a:ext>
              </a:extLst>
            </p:cNvPr>
            <p:cNvSpPr txBox="1"/>
            <p:nvPr/>
          </p:nvSpPr>
          <p:spPr>
            <a:xfrm>
              <a:off x="4835550" y="1"/>
              <a:ext cx="33351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2020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3C062E3-D420-6F89-5264-FACF2E81C003}"/>
                </a:ext>
              </a:extLst>
            </p:cNvPr>
            <p:cNvSpPr txBox="1"/>
            <p:nvPr/>
          </p:nvSpPr>
          <p:spPr>
            <a:xfrm>
              <a:off x="49306" y="1475802"/>
              <a:ext cx="33351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2020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CB2367A-71AA-E62D-0A2A-6735AF878848}"/>
                </a:ext>
              </a:extLst>
            </p:cNvPr>
            <p:cNvSpPr txBox="1"/>
            <p:nvPr/>
          </p:nvSpPr>
          <p:spPr>
            <a:xfrm>
              <a:off x="0" y="3175311"/>
              <a:ext cx="33351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2020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</a:t>
              </a:r>
            </a:p>
          </p:txBody>
        </p:sp>
        <p:pic>
          <p:nvPicPr>
            <p:cNvPr id="36" name="Graphic 35">
              <a:extLst>
                <a:ext uri="{FF2B5EF4-FFF2-40B4-BE49-F238E27FC236}">
                  <a16:creationId xmlns:a16="http://schemas.microsoft.com/office/drawing/2014/main" id="{037C672F-F674-02CA-778F-8F1694BF04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t="11586"/>
            <a:stretch/>
          </p:blipFill>
          <p:spPr>
            <a:xfrm>
              <a:off x="3225826" y="3382797"/>
              <a:ext cx="3276600" cy="1566394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FE307F5-A27C-86CE-204C-32FF3C5D4EE4}"/>
                </a:ext>
              </a:extLst>
            </p:cNvPr>
            <p:cNvSpPr txBox="1"/>
            <p:nvPr/>
          </p:nvSpPr>
          <p:spPr>
            <a:xfrm>
              <a:off x="3117774" y="3171421"/>
              <a:ext cx="33351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2020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g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CD06A11-0698-FBBA-BFAC-0C8B2F87EDE9}"/>
                </a:ext>
              </a:extLst>
            </p:cNvPr>
            <p:cNvSpPr txBox="1"/>
            <p:nvPr/>
          </p:nvSpPr>
          <p:spPr>
            <a:xfrm>
              <a:off x="3105238" y="4836381"/>
              <a:ext cx="33351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2020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A12CC2C-EB71-3C39-FDAF-502E321F2DEE}"/>
                </a:ext>
              </a:extLst>
            </p:cNvPr>
            <p:cNvSpPr txBox="1"/>
            <p:nvPr/>
          </p:nvSpPr>
          <p:spPr>
            <a:xfrm>
              <a:off x="25564" y="4840271"/>
              <a:ext cx="33351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2020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</a:t>
              </a:r>
            </a:p>
          </p:txBody>
        </p:sp>
        <p:pic>
          <p:nvPicPr>
            <p:cNvPr id="37" name="Graphic 36">
              <a:extLst>
                <a:ext uri="{FF2B5EF4-FFF2-40B4-BE49-F238E27FC236}">
                  <a16:creationId xmlns:a16="http://schemas.microsoft.com/office/drawing/2014/main" id="{A3F9A95D-A217-AE02-3A70-6CA9C5787D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 t="11586"/>
            <a:stretch/>
          </p:blipFill>
          <p:spPr>
            <a:xfrm>
              <a:off x="71595" y="5047361"/>
              <a:ext cx="3200400" cy="1566394"/>
            </a:xfrm>
            <a:prstGeom prst="rect">
              <a:avLst/>
            </a:prstGeom>
          </p:spPr>
        </p:pic>
        <p:pic>
          <p:nvPicPr>
            <p:cNvPr id="38" name="Graphic 37">
              <a:extLst>
                <a:ext uri="{FF2B5EF4-FFF2-40B4-BE49-F238E27FC236}">
                  <a16:creationId xmlns:a16="http://schemas.microsoft.com/office/drawing/2014/main" id="{616CBD17-71CE-0C78-46B4-CDFCA081EA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 t="11111"/>
            <a:stretch/>
          </p:blipFill>
          <p:spPr>
            <a:xfrm>
              <a:off x="3251446" y="5038876"/>
              <a:ext cx="3333750" cy="1574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064955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3886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2864" y="-408020"/>
            <a:ext cx="64389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 dirty="0"/>
              <a:t>18</a:t>
            </a:r>
            <a:r>
              <a:rPr lang="en-DE" sz="1801" dirty="0"/>
              <a:t> cm – max. </a:t>
            </a:r>
            <a:r>
              <a:rPr lang="en-DE" sz="1801" dirty="0" err="1"/>
              <a:t>Breite</a:t>
            </a:r>
            <a:r>
              <a:rPr lang="en-DE" sz="1801" dirty="0"/>
              <a:t> </a:t>
            </a:r>
            <a:r>
              <a:rPr lang="en-DE" sz="1801" dirty="0" err="1"/>
              <a:t>Abbildung</a:t>
            </a:r>
            <a:endParaRPr lang="en-DE" sz="180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E546B5F-F973-1569-82AC-264972A82779}"/>
              </a:ext>
            </a:extLst>
          </p:cNvPr>
          <p:cNvSpPr/>
          <p:nvPr/>
        </p:nvSpPr>
        <p:spPr>
          <a:xfrm>
            <a:off x="9492062" y="530942"/>
            <a:ext cx="1846498" cy="110036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suplement</a:t>
            </a:r>
            <a:endParaRPr lang="de-DE" dirty="0"/>
          </a:p>
        </p:txBody>
      </p:sp>
      <p:pic>
        <p:nvPicPr>
          <p:cNvPr id="46" name="Graphic 45">
            <a:extLst>
              <a:ext uri="{FF2B5EF4-FFF2-40B4-BE49-F238E27FC236}">
                <a16:creationId xmlns:a16="http://schemas.microsoft.com/office/drawing/2014/main" id="{2378F4BE-9F0D-B78E-5EB2-EC485F6E00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34750" y="3583753"/>
            <a:ext cx="2171700" cy="1533525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id="{C2B24B11-47A0-4857-CA72-271CAC961C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34696" y="1993078"/>
            <a:ext cx="2247900" cy="1590675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883B25DD-616C-470A-11BE-C1EA59FEE967}"/>
              </a:ext>
            </a:extLst>
          </p:cNvPr>
          <p:cNvGrpSpPr/>
          <p:nvPr/>
        </p:nvGrpSpPr>
        <p:grpSpPr>
          <a:xfrm>
            <a:off x="57274" y="0"/>
            <a:ext cx="6475343" cy="1778000"/>
            <a:chOff x="12863" y="1"/>
            <a:chExt cx="6475343" cy="1778000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A68E48A4-2BFD-F958-C1A8-88F68EF04084}"/>
                </a:ext>
              </a:extLst>
            </p:cNvPr>
            <p:cNvSpPr/>
            <p:nvPr/>
          </p:nvSpPr>
          <p:spPr>
            <a:xfrm>
              <a:off x="12863" y="1"/>
              <a:ext cx="6475343" cy="177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3C062E3-D420-6F89-5264-FACF2E81C003}"/>
                </a:ext>
              </a:extLst>
            </p:cNvPr>
            <p:cNvSpPr txBox="1"/>
            <p:nvPr/>
          </p:nvSpPr>
          <p:spPr>
            <a:xfrm>
              <a:off x="49306" y="1475802"/>
              <a:ext cx="33351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2020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</a:t>
              </a:r>
            </a:p>
          </p:txBody>
        </p:sp>
        <p:pic>
          <p:nvPicPr>
            <p:cNvPr id="42" name="Graphic 41">
              <a:extLst>
                <a:ext uri="{FF2B5EF4-FFF2-40B4-BE49-F238E27FC236}">
                  <a16:creationId xmlns:a16="http://schemas.microsoft.com/office/drawing/2014/main" id="{6FC87E52-C366-C3AE-9C6B-2FD1E4EC37E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t="12167"/>
            <a:stretch/>
          </p:blipFill>
          <p:spPr>
            <a:xfrm>
              <a:off x="14264" y="331962"/>
              <a:ext cx="2171700" cy="1395376"/>
            </a:xfrm>
            <a:prstGeom prst="rect">
              <a:avLst/>
            </a:prstGeom>
          </p:spPr>
        </p:pic>
        <p:pic>
          <p:nvPicPr>
            <p:cNvPr id="44" name="Graphic 43">
              <a:extLst>
                <a:ext uri="{FF2B5EF4-FFF2-40B4-BE49-F238E27FC236}">
                  <a16:creationId xmlns:a16="http://schemas.microsoft.com/office/drawing/2014/main" id="{74C644C7-9151-5312-3344-4C5D040076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t="12735"/>
            <a:stretch/>
          </p:blipFill>
          <p:spPr>
            <a:xfrm>
              <a:off x="4178136" y="331962"/>
              <a:ext cx="2247900" cy="1338226"/>
            </a:xfrm>
            <a:prstGeom prst="rect">
              <a:avLst/>
            </a:prstGeom>
          </p:spPr>
        </p:pic>
        <p:pic>
          <p:nvPicPr>
            <p:cNvPr id="48" name="Graphic 47">
              <a:extLst>
                <a:ext uri="{FF2B5EF4-FFF2-40B4-BE49-F238E27FC236}">
                  <a16:creationId xmlns:a16="http://schemas.microsoft.com/office/drawing/2014/main" id="{910D500A-DA20-9C1F-2B62-ECD5DE8A02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 t="12735"/>
            <a:stretch/>
          </p:blipFill>
          <p:spPr>
            <a:xfrm>
              <a:off x="2100179" y="331962"/>
              <a:ext cx="2171700" cy="1338226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D7FE958-10E8-A3EA-1F13-3BADE42285CF}"/>
                </a:ext>
              </a:extLst>
            </p:cNvPr>
            <p:cNvSpPr txBox="1"/>
            <p:nvPr/>
          </p:nvSpPr>
          <p:spPr>
            <a:xfrm>
              <a:off x="12863" y="1"/>
              <a:ext cx="42059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2020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a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4D9FACE-51A4-9D9E-3C25-EFCA4639024B}"/>
                </a:ext>
              </a:extLst>
            </p:cNvPr>
            <p:cNvSpPr txBox="1"/>
            <p:nvPr/>
          </p:nvSpPr>
          <p:spPr>
            <a:xfrm>
              <a:off x="2232051" y="1"/>
              <a:ext cx="33351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2020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b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5E1605D-6977-4CC7-78CC-27A78D266339}"/>
                </a:ext>
              </a:extLst>
            </p:cNvPr>
            <p:cNvSpPr txBox="1"/>
            <p:nvPr/>
          </p:nvSpPr>
          <p:spPr>
            <a:xfrm>
              <a:off x="4403750" y="1"/>
              <a:ext cx="33351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2020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634001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38866"/>
            <a:ext cx="6516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B96FF40-E937-30DD-C9EF-DD5DE77504E0}"/>
              </a:ext>
            </a:extLst>
          </p:cNvPr>
          <p:cNvGrpSpPr/>
          <p:nvPr/>
        </p:nvGrpSpPr>
        <p:grpSpPr>
          <a:xfrm>
            <a:off x="0" y="18978"/>
            <a:ext cx="6515999" cy="1786795"/>
            <a:chOff x="0" y="18978"/>
            <a:chExt cx="6515999" cy="1786795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2D47447D-23A2-C4E3-92D6-EA1853DD71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0" y="291298"/>
              <a:ext cx="3133725" cy="1514475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9B3DB206-D19E-B6BB-43BA-1F25B12B140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382274" y="291298"/>
              <a:ext cx="3133725" cy="1504950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EB5605D-080A-3FD5-21D3-EDE2291C941D}"/>
                </a:ext>
              </a:extLst>
            </p:cNvPr>
            <p:cNvSpPr txBox="1"/>
            <p:nvPr/>
          </p:nvSpPr>
          <p:spPr>
            <a:xfrm>
              <a:off x="120912" y="18978"/>
              <a:ext cx="33351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2020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2158A03-AE84-7DC7-F8CE-6E616BB1924A}"/>
                </a:ext>
              </a:extLst>
            </p:cNvPr>
            <p:cNvSpPr txBox="1"/>
            <p:nvPr/>
          </p:nvSpPr>
          <p:spPr>
            <a:xfrm>
              <a:off x="3503186" y="18978"/>
              <a:ext cx="33351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2020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</a:t>
              </a:r>
            </a:p>
          </p:txBody>
        </p:sp>
      </p:grp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3886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</p:spTree>
    <p:extLst>
      <p:ext uri="{BB962C8B-B14F-4D97-AF65-F5344CB8AC3E}">
        <p14:creationId xmlns:p14="http://schemas.microsoft.com/office/powerpoint/2010/main" val="24571219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0</TotalTime>
  <Words>1445</Words>
  <Application>Microsoft Office PowerPoint</Application>
  <PresentationFormat>Widescreen</PresentationFormat>
  <Paragraphs>552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2" baseType="lpstr">
      <vt:lpstr>Aptos</vt:lpstr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Aref Kalantari</dc:creator>
  <cp:lastModifiedBy>Aref Kalantari</cp:lastModifiedBy>
  <cp:revision>168</cp:revision>
  <cp:lastPrinted>2023-11-09T13:29:29Z</cp:lastPrinted>
  <dcterms:created xsi:type="dcterms:W3CDTF">2022-10-03T09:22:01Z</dcterms:created>
  <dcterms:modified xsi:type="dcterms:W3CDTF">2024-04-23T11:58:57Z</dcterms:modified>
</cp:coreProperties>
</file>